
<file path=[Content_Types].xml><?xml version="1.0" encoding="utf-8"?>
<Types xmlns="http://schemas.openxmlformats.org/package/2006/content-types">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7" r:id="rId3"/>
    <p:sldId id="259" r:id="rId4"/>
    <p:sldId id="285" r:id="rId5"/>
    <p:sldId id="286" r:id="rId6"/>
    <p:sldId id="260" r:id="rId7"/>
    <p:sldId id="264" r:id="rId8"/>
    <p:sldId id="261" r:id="rId9"/>
    <p:sldId id="275" r:id="rId10"/>
    <p:sldId id="262" r:id="rId11"/>
  </p:sldIdLst>
  <p:sldSz cx="12192000" cy="6858000"/>
  <p:notesSz cx="6858000" cy="9144000"/>
  <p:embeddedFontLst>
    <p:embeddedFont>
      <p:font typeface="微软雅黑" panose="020B0503020204020204" pitchFamily="34" charset="-122"/>
      <p:regular r:id="rId15"/>
    </p:embeddedFont>
    <p:embeddedFont>
      <p:font typeface="等线" panose="02010600030101010101" pitchFamily="2" charset="-122"/>
      <p:regular r:id="rId16"/>
    </p:embeddedFont>
    <p:embeddedFont>
      <p:font typeface="汉仪大宋简" panose="02010600000101010101" pitchFamily="2" charset="-122"/>
      <p:regular r:id="rId17"/>
    </p:embeddedFont>
    <p:embeddedFont>
      <p:font typeface="等线 Light" panose="02010600030101010101" charset="-122"/>
      <p:regular r:id="rId1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0F0"/>
    <a:srgbClr val="20252C"/>
    <a:srgbClr val="DEAD64"/>
    <a:srgbClr val="E6C18A"/>
    <a:srgbClr val="F8F2BF"/>
    <a:srgbClr val="A51F24"/>
    <a:srgbClr val="9B2834"/>
    <a:srgbClr val="769B6E"/>
    <a:srgbClr val="719F51"/>
    <a:srgbClr val="DEC29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956" autoAdjust="0"/>
    <p:restoredTop sz="94660"/>
  </p:normalViewPr>
  <p:slideViewPr>
    <p:cSldViewPr snapToGrid="0">
      <p:cViewPr varScale="1">
        <p:scale>
          <a:sx n="164" d="100"/>
          <a:sy n="164" d="100"/>
        </p:scale>
        <p:origin x="26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font" Target="fonts/font4.fntdata"/><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B7185D51-3D05-4571-A283-B4A35CD20CD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0FB187E-2E7E-4C60-849C-ECEFA0A1AE2E}"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185D51-3D05-4571-A283-B4A35CD20CD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FB187E-2E7E-4C60-849C-ECEFA0A1AE2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1.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2.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3.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4.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5.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6.xml"/><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7.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8.xml"/><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hemeOverride" Target="../theme/themeOverride9.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p:cNvSpPr/>
          <p:nvPr/>
        </p:nvSpPr>
        <p:spPr>
          <a:xfrm>
            <a:off x="0" y="0"/>
            <a:ext cx="12192000" cy="6858000"/>
          </a:xfrm>
          <a:prstGeom prst="roundRect">
            <a:avLst>
              <a:gd name="adj" fmla="val 0"/>
            </a:avLst>
          </a:prstGeom>
          <a:gradFill>
            <a:gsLst>
              <a:gs pos="0">
                <a:schemeClr val="accent6"/>
              </a:gs>
              <a:gs pos="100000">
                <a:schemeClr val="accent3"/>
              </a:gs>
            </a:gsLst>
            <a:lin ang="27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63499" y="5399663"/>
            <a:ext cx="12306299" cy="1714893"/>
          </a:xfrm>
          <a:prstGeom prst="rect">
            <a:avLst/>
          </a:prstGeom>
        </p:spPr>
        <p:txBody>
          <a:bodyPr wrap="square">
            <a:spAutoFit/>
          </a:bodyPr>
          <a:lstStyle/>
          <a:p>
            <a:pPr algn="dist">
              <a:lnSpc>
                <a:spcPct val="120000"/>
              </a:lnSpc>
            </a:pPr>
            <a:r>
              <a:rPr lang="en-US" altLang="zh-CN" sz="9600" b="1" dirty="0">
                <a:solidFill>
                  <a:schemeClr val="bg1">
                    <a:alpha val="14000"/>
                  </a:schemeClr>
                </a:solidFill>
                <a:latin typeface="微软雅黑" panose="020B0503020204020204" pitchFamily="34" charset="-122"/>
                <a:ea typeface="微软雅黑" panose="020B0503020204020204" pitchFamily="34" charset="-122"/>
              </a:rPr>
              <a:t>WORK SUMMARY </a:t>
            </a:r>
            <a:endParaRPr lang="en-US" altLang="zh-CN" sz="9600" b="1" dirty="0">
              <a:solidFill>
                <a:schemeClr val="bg1">
                  <a:alpha val="14000"/>
                </a:schemeClr>
              </a:solidFill>
              <a:latin typeface="微软雅黑" panose="020B0503020204020204" pitchFamily="34" charset="-122"/>
              <a:ea typeface="微软雅黑" panose="020B0503020204020204" pitchFamily="34" charset="-122"/>
            </a:endParaRPr>
          </a:p>
        </p:txBody>
      </p:sp>
      <p:sp>
        <p:nvSpPr>
          <p:cNvPr id="16" name="任意多边形: 形状 15"/>
          <p:cNvSpPr/>
          <p:nvPr/>
        </p:nvSpPr>
        <p:spPr>
          <a:xfrm>
            <a:off x="0" y="0"/>
            <a:ext cx="12192000" cy="5473700"/>
          </a:xfrm>
          <a:custGeom>
            <a:avLst/>
            <a:gdLst>
              <a:gd name="connsiteX0" fmla="*/ 0 w 12192000"/>
              <a:gd name="connsiteY0" fmla="*/ 0 h 5473700"/>
              <a:gd name="connsiteX1" fmla="*/ 12192000 w 12192000"/>
              <a:gd name="connsiteY1" fmla="*/ 0 h 5473700"/>
              <a:gd name="connsiteX2" fmla="*/ 12192000 w 12192000"/>
              <a:gd name="connsiteY2" fmla="*/ 814933 h 5473700"/>
              <a:gd name="connsiteX3" fmla="*/ 11692839 w 12192000"/>
              <a:gd name="connsiteY3" fmla="*/ 4249598 h 5473700"/>
              <a:gd name="connsiteX4" fmla="*/ 10948467 w 12192000"/>
              <a:gd name="connsiteY4" fmla="*/ 4795009 h 5473700"/>
              <a:gd name="connsiteX5" fmla="*/ 1613525 w 12192000"/>
              <a:gd name="connsiteY5" fmla="*/ 5473700 h 5473700"/>
              <a:gd name="connsiteX6" fmla="*/ 871446 w 12192000"/>
              <a:gd name="connsiteY6" fmla="*/ 5048411 h 5473700"/>
              <a:gd name="connsiteX7" fmla="*/ 0 w 12192000"/>
              <a:gd name="connsiteY7" fmla="*/ 1788406 h 547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473700">
                <a:moveTo>
                  <a:pt x="0" y="0"/>
                </a:moveTo>
                <a:lnTo>
                  <a:pt x="12192000" y="0"/>
                </a:lnTo>
                <a:lnTo>
                  <a:pt x="12192000" y="814933"/>
                </a:lnTo>
                <a:lnTo>
                  <a:pt x="11692839" y="4249598"/>
                </a:lnTo>
                <a:cubicBezTo>
                  <a:pt x="11591239" y="4709394"/>
                  <a:pt x="11222288" y="4795009"/>
                  <a:pt x="10948467" y="4795009"/>
                </a:cubicBezTo>
                <a:lnTo>
                  <a:pt x="1613525" y="5473700"/>
                </a:lnTo>
                <a:cubicBezTo>
                  <a:pt x="1339704" y="5473700"/>
                  <a:pt x="1004796" y="5352049"/>
                  <a:pt x="871446" y="5048411"/>
                </a:cubicBezTo>
                <a:lnTo>
                  <a:pt x="0" y="17884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椭圆 8"/>
          <p:cNvSpPr/>
          <p:nvPr/>
        </p:nvSpPr>
        <p:spPr>
          <a:xfrm>
            <a:off x="5724525" y="4711700"/>
            <a:ext cx="730250" cy="730250"/>
          </a:xfrm>
          <a:prstGeom prst="ellipse">
            <a:avLst/>
          </a:prstGeom>
          <a:solidFill>
            <a:schemeClr val="bg1"/>
          </a:solidFill>
          <a:ln>
            <a:solidFill>
              <a:schemeClr val="bg1"/>
            </a:solidFill>
          </a:ln>
          <a:effectLst>
            <a:outerShdw blurRad="152400" algn="ctr" rotWithShape="0">
              <a:schemeClr val="tx1">
                <a:lumMod val="65000"/>
                <a:lumOff val="3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iconfont-11655-2733929"/>
          <p:cNvSpPr/>
          <p:nvPr/>
        </p:nvSpPr>
        <p:spPr>
          <a:xfrm>
            <a:off x="5994680" y="4889479"/>
            <a:ext cx="278839" cy="393721"/>
          </a:xfrm>
          <a:custGeom>
            <a:avLst/>
            <a:gdLst>
              <a:gd name="T0" fmla="*/ 751 w 4751"/>
              <a:gd name="T1" fmla="*/ 251 h 8475"/>
              <a:gd name="T2" fmla="*/ 0 w 4751"/>
              <a:gd name="T3" fmla="*/ 584 h 8475"/>
              <a:gd name="T4" fmla="*/ 0 w 4751"/>
              <a:gd name="T5" fmla="*/ 7890 h 8475"/>
              <a:gd name="T6" fmla="*/ 751 w 4751"/>
              <a:gd name="T7" fmla="*/ 8223 h 8475"/>
              <a:gd name="T8" fmla="*/ 4419 w 4751"/>
              <a:gd name="T9" fmla="*/ 4841 h 8475"/>
              <a:gd name="T10" fmla="*/ 4419 w 4751"/>
              <a:gd name="T11" fmla="*/ 3671 h 8475"/>
              <a:gd name="T12" fmla="*/ 751 w 4751"/>
              <a:gd name="T13" fmla="*/ 251 h 8475"/>
            </a:gdLst>
            <a:ahLst/>
            <a:cxnLst>
              <a:cxn ang="0">
                <a:pos x="T0" y="T1"/>
              </a:cxn>
              <a:cxn ang="0">
                <a:pos x="T2" y="T3"/>
              </a:cxn>
              <a:cxn ang="0">
                <a:pos x="T4" y="T5"/>
              </a:cxn>
              <a:cxn ang="0">
                <a:pos x="T6" y="T7"/>
              </a:cxn>
              <a:cxn ang="0">
                <a:pos x="T8" y="T9"/>
              </a:cxn>
              <a:cxn ang="0">
                <a:pos x="T10" y="T11"/>
              </a:cxn>
              <a:cxn ang="0">
                <a:pos x="T12" y="T13"/>
              </a:cxn>
            </a:cxnLst>
            <a:rect l="0" t="0" r="r" b="b"/>
            <a:pathLst>
              <a:path w="4751" h="8475">
                <a:moveTo>
                  <a:pt x="751" y="251"/>
                </a:moveTo>
                <a:cubicBezTo>
                  <a:pt x="503" y="0"/>
                  <a:pt x="0" y="169"/>
                  <a:pt x="0" y="584"/>
                </a:cubicBezTo>
                <a:lnTo>
                  <a:pt x="0" y="7890"/>
                </a:lnTo>
                <a:cubicBezTo>
                  <a:pt x="0" y="8223"/>
                  <a:pt x="418" y="8475"/>
                  <a:pt x="751" y="8223"/>
                </a:cubicBezTo>
                <a:lnTo>
                  <a:pt x="4419" y="4841"/>
                </a:lnTo>
                <a:cubicBezTo>
                  <a:pt x="4751" y="4522"/>
                  <a:pt x="4751" y="3991"/>
                  <a:pt x="4419" y="3671"/>
                </a:cubicBezTo>
                <a:lnTo>
                  <a:pt x="751" y="251"/>
                </a:lnTo>
                <a:close/>
              </a:path>
            </a:pathLst>
          </a:cu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矩形 11"/>
          <p:cNvSpPr/>
          <p:nvPr/>
        </p:nvSpPr>
        <p:spPr>
          <a:xfrm>
            <a:off x="3040832" y="3433402"/>
            <a:ext cx="6110324" cy="368300"/>
          </a:xfrm>
          <a:prstGeom prst="rect">
            <a:avLst/>
          </a:prstGeom>
        </p:spPr>
        <p:txBody>
          <a:bodyPr wrap="square">
            <a:spAutoFit/>
          </a:bodyPr>
          <a:lstStyle/>
          <a:p>
            <a:pPr algn="ctr">
              <a:lnSpc>
                <a:spcPct val="150000"/>
              </a:lnSpc>
            </a:pPr>
            <a:r>
              <a:rPr lang="zh-CN" altLang="en-US" sz="1200" dirty="0">
                <a:solidFill>
                  <a:schemeClr val="tx1">
                    <a:lumMod val="50000"/>
                    <a:lumOff val="50000"/>
                  </a:schemeClr>
                </a:solidFill>
                <a:latin typeface="等线" panose="02010600030101010101" pitchFamily="2" charset="-122"/>
                <a:ea typeface="等线" panose="02010600030101010101" pitchFamily="2" charset="-122"/>
              </a:rPr>
              <a:t>组员：楼晨轩、刘心如、顾艳波、宋玉杰、毛秀惠、</a:t>
            </a:r>
            <a:r>
              <a:rPr lang="zh-CN" altLang="en-US" sz="1200" dirty="0">
                <a:solidFill>
                  <a:schemeClr val="tx1">
                    <a:lumMod val="50000"/>
                    <a:lumOff val="50000"/>
                  </a:schemeClr>
                </a:solidFill>
                <a:latin typeface="等线" panose="02010600030101010101" pitchFamily="2" charset="-122"/>
                <a:ea typeface="等线" panose="02010600030101010101" pitchFamily="2" charset="-122"/>
              </a:rPr>
              <a:t>李芙蓉</a:t>
            </a:r>
            <a:endParaRPr lang="zh-CN" altLang="en-US" sz="1200" dirty="0">
              <a:solidFill>
                <a:schemeClr val="tx1">
                  <a:lumMod val="50000"/>
                  <a:lumOff val="50000"/>
                </a:schemeClr>
              </a:solidFill>
              <a:latin typeface="等线" panose="02010600030101010101" pitchFamily="2" charset="-122"/>
              <a:ea typeface="等线" panose="02010600030101010101" pitchFamily="2" charset="-122"/>
            </a:endParaRPr>
          </a:p>
        </p:txBody>
      </p:sp>
      <p:sp>
        <p:nvSpPr>
          <p:cNvPr id="13" name="文本框 12"/>
          <p:cNvSpPr txBox="1"/>
          <p:nvPr/>
        </p:nvSpPr>
        <p:spPr>
          <a:xfrm>
            <a:off x="1713706" y="1848488"/>
            <a:ext cx="8764588" cy="1153160"/>
          </a:xfrm>
          <a:prstGeom prst="rect">
            <a:avLst/>
          </a:prstGeom>
          <a:noFill/>
        </p:spPr>
        <p:txBody>
          <a:bodyPr wrap="square" rtlCol="0">
            <a:spAutoFit/>
          </a:bodyPr>
          <a:lstStyle/>
          <a:p>
            <a:pPr algn="dist"/>
            <a:r>
              <a:rPr lang="zh-CN" altLang="en-US" sz="6900" dirty="0">
                <a:solidFill>
                  <a:schemeClr val="tx1">
                    <a:lumMod val="75000"/>
                    <a:lumOff val="25000"/>
                  </a:schemeClr>
                </a:solidFill>
                <a:latin typeface="汉仪大宋简" panose="02010600000101010101" pitchFamily="2" charset="-122"/>
                <a:ea typeface="汉仪大宋简" panose="02010600000101010101" pitchFamily="2" charset="-122"/>
              </a:rPr>
              <a:t>六组第一阶段</a:t>
            </a:r>
            <a:r>
              <a:rPr lang="zh-CN" altLang="en-US" sz="6900" dirty="0">
                <a:solidFill>
                  <a:schemeClr val="tx1">
                    <a:lumMod val="75000"/>
                    <a:lumOff val="25000"/>
                  </a:schemeClr>
                </a:solidFill>
                <a:latin typeface="汉仪大宋简" panose="02010600000101010101" pitchFamily="2" charset="-122"/>
                <a:ea typeface="汉仪大宋简" panose="02010600000101010101" pitchFamily="2" charset="-122"/>
              </a:rPr>
              <a:t>评审</a:t>
            </a:r>
            <a:endParaRPr lang="zh-CN" altLang="en-US" sz="69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14" name="文本框 13"/>
          <p:cNvSpPr txBox="1"/>
          <p:nvPr/>
        </p:nvSpPr>
        <p:spPr>
          <a:xfrm>
            <a:off x="4142438" y="998577"/>
            <a:ext cx="4110324" cy="398780"/>
          </a:xfrm>
          <a:prstGeom prst="rect">
            <a:avLst/>
          </a:prstGeom>
          <a:noFill/>
        </p:spPr>
        <p:txBody>
          <a:bodyPr wrap="square" rtlCol="0">
            <a:spAutoFit/>
          </a:bodyPr>
          <a:lstStyle/>
          <a:p>
            <a:pPr algn="dist"/>
            <a:r>
              <a:rPr lang="zh-CN" altLang="en-US" sz="2000" dirty="0">
                <a:gradFill>
                  <a:gsLst>
                    <a:gs pos="0">
                      <a:schemeClr val="accent6"/>
                    </a:gs>
                    <a:gs pos="100000">
                      <a:schemeClr val="accent3"/>
                    </a:gs>
                  </a:gsLst>
                  <a:lin ang="2700000" scaled="0"/>
                </a:gradFill>
                <a:latin typeface="微软雅黑" panose="020B0503020204020204" pitchFamily="34" charset="-122"/>
                <a:ea typeface="微软雅黑" panose="020B0503020204020204" pitchFamily="34" charset="-122"/>
              </a:rPr>
              <a:t>软件工程实践上</a:t>
            </a:r>
            <a:endParaRPr lang="zh-CN" altLang="en-US" sz="2000" dirty="0">
              <a:gradFill>
                <a:gsLst>
                  <a:gs pos="0">
                    <a:schemeClr val="accent6"/>
                  </a:gs>
                  <a:gs pos="100000">
                    <a:schemeClr val="accent3"/>
                  </a:gs>
                </a:gsLst>
                <a:lin ang="2700000" scaled="0"/>
              </a:gra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p:cNvSpPr/>
          <p:nvPr/>
        </p:nvSpPr>
        <p:spPr>
          <a:xfrm>
            <a:off x="-635" y="8255"/>
            <a:ext cx="12192000" cy="6858000"/>
          </a:xfrm>
          <a:prstGeom prst="roundRect">
            <a:avLst>
              <a:gd name="adj" fmla="val 0"/>
            </a:avLst>
          </a:prstGeom>
          <a:gradFill>
            <a:gsLst>
              <a:gs pos="0">
                <a:schemeClr val="accent6"/>
              </a:gs>
              <a:gs pos="100000">
                <a:schemeClr val="accent3"/>
              </a:gs>
            </a:gsLst>
            <a:lin ang="27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rot="5400000">
            <a:off x="-2927351" y="2655043"/>
            <a:ext cx="6965950" cy="1579663"/>
          </a:xfrm>
          <a:prstGeom prst="rect">
            <a:avLst/>
          </a:prstGeom>
        </p:spPr>
        <p:txBody>
          <a:bodyPr wrap="square">
            <a:spAutoFit/>
          </a:bodyPr>
          <a:lstStyle/>
          <a:p>
            <a:pPr algn="dist">
              <a:lnSpc>
                <a:spcPct val="120000"/>
              </a:lnSpc>
            </a:pPr>
            <a:r>
              <a:rPr lang="en-US" altLang="zh-CN" sz="8800" b="1" dirty="0">
                <a:solidFill>
                  <a:schemeClr val="bg1">
                    <a:alpha val="14000"/>
                  </a:schemeClr>
                </a:solidFill>
                <a:latin typeface="微软雅黑" panose="020B0503020204020204" pitchFamily="34" charset="-122"/>
                <a:ea typeface="微软雅黑" panose="020B0503020204020204" pitchFamily="34" charset="-122"/>
              </a:rPr>
              <a:t>CONTENTS</a:t>
            </a:r>
            <a:endParaRPr lang="en-US" altLang="zh-CN" sz="8800" b="1" dirty="0">
              <a:solidFill>
                <a:schemeClr val="bg1">
                  <a:alpha val="14000"/>
                </a:schemeClr>
              </a:solidFill>
              <a:latin typeface="微软雅黑" panose="020B0503020204020204" pitchFamily="34" charset="-122"/>
              <a:ea typeface="微软雅黑" panose="020B0503020204020204" pitchFamily="34" charset="-122"/>
            </a:endParaRPr>
          </a:p>
        </p:txBody>
      </p:sp>
      <p:sp>
        <p:nvSpPr>
          <p:cNvPr id="20" name="任意多边形: 形状 19"/>
          <p:cNvSpPr/>
          <p:nvPr/>
        </p:nvSpPr>
        <p:spPr>
          <a:xfrm>
            <a:off x="3098165" y="0"/>
            <a:ext cx="9093200" cy="6858000"/>
          </a:xfrm>
          <a:custGeom>
            <a:avLst/>
            <a:gdLst>
              <a:gd name="connsiteX0" fmla="*/ 6359971 w 10502900"/>
              <a:gd name="connsiteY0" fmla="*/ 0 h 6858000"/>
              <a:gd name="connsiteX1" fmla="*/ 10502900 w 10502900"/>
              <a:gd name="connsiteY1" fmla="*/ 0 h 6858000"/>
              <a:gd name="connsiteX2" fmla="*/ 10502900 w 10502900"/>
              <a:gd name="connsiteY2" fmla="*/ 6858000 h 6858000"/>
              <a:gd name="connsiteX3" fmla="*/ 9023256 w 10502900"/>
              <a:gd name="connsiteY3" fmla="*/ 6858000 h 6858000"/>
              <a:gd name="connsiteX4" fmla="*/ 1094647 w 10502900"/>
              <a:gd name="connsiteY4" fmla="*/ 6234642 h 6858000"/>
              <a:gd name="connsiteX5" fmla="*/ 326752 w 10502900"/>
              <a:gd name="connsiteY5" fmla="*/ 5696561 h 6858000"/>
              <a:gd name="connsiteX6" fmla="*/ 0 w 10502900"/>
              <a:gd name="connsiteY6" fmla="*/ 991894 h 6858000"/>
              <a:gd name="connsiteX7" fmla="*/ 514663 w 10502900"/>
              <a:gd name="connsiteY7" fmla="*/ 57848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02900" h="6858000">
                <a:moveTo>
                  <a:pt x="6359971" y="0"/>
                </a:moveTo>
                <a:lnTo>
                  <a:pt x="10502900" y="0"/>
                </a:lnTo>
                <a:lnTo>
                  <a:pt x="10502900" y="6858000"/>
                </a:lnTo>
                <a:lnTo>
                  <a:pt x="9023256" y="6858000"/>
                </a:lnTo>
                <a:lnTo>
                  <a:pt x="1094647" y="6234642"/>
                </a:lnTo>
                <a:cubicBezTo>
                  <a:pt x="769563" y="6208395"/>
                  <a:pt x="375764" y="6108607"/>
                  <a:pt x="326752" y="5696561"/>
                </a:cubicBezTo>
                <a:cubicBezTo>
                  <a:pt x="212389" y="4821689"/>
                  <a:pt x="0" y="2601673"/>
                  <a:pt x="0" y="991894"/>
                </a:cubicBezTo>
                <a:cubicBezTo>
                  <a:pt x="0" y="763575"/>
                  <a:pt x="91554" y="644102"/>
                  <a:pt x="514663" y="578485"/>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753745" y="3063875"/>
            <a:ext cx="730250" cy="730250"/>
          </a:xfrm>
          <a:prstGeom prst="ellipse">
            <a:avLst/>
          </a:prstGeom>
          <a:solidFill>
            <a:schemeClr val="bg1"/>
          </a:solidFill>
          <a:ln>
            <a:solidFill>
              <a:schemeClr val="bg1"/>
            </a:solidFill>
          </a:ln>
          <a:effectLst>
            <a:outerShdw blurRad="152400" algn="ctr" rotWithShape="0">
              <a:schemeClr val="tx1">
                <a:lumMod val="65000"/>
                <a:lumOff val="3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iconfont-11655-2733929"/>
          <p:cNvSpPr/>
          <p:nvPr/>
        </p:nvSpPr>
        <p:spPr>
          <a:xfrm>
            <a:off x="2947410" y="3260705"/>
            <a:ext cx="352446" cy="352446"/>
          </a:xfrm>
          <a:custGeom>
            <a:avLst/>
            <a:gdLst>
              <a:gd name="T0" fmla="*/ 9137 w 9138"/>
              <a:gd name="T1" fmla="*/ 3350 h 9137"/>
              <a:gd name="T2" fmla="*/ 8224 w 9138"/>
              <a:gd name="T3" fmla="*/ 4264 h 9137"/>
              <a:gd name="T4" fmla="*/ 5787 w 9138"/>
              <a:gd name="T5" fmla="*/ 4264 h 9137"/>
              <a:gd name="T6" fmla="*/ 4873 w 9138"/>
              <a:gd name="T7" fmla="*/ 3277 h 9137"/>
              <a:gd name="T8" fmla="*/ 4873 w 9138"/>
              <a:gd name="T9" fmla="*/ 914 h 9137"/>
              <a:gd name="T10" fmla="*/ 5787 w 9138"/>
              <a:gd name="T11" fmla="*/ 0 h 9137"/>
              <a:gd name="T12" fmla="*/ 8224 w 9138"/>
              <a:gd name="T13" fmla="*/ 0 h 9137"/>
              <a:gd name="T14" fmla="*/ 9137 w 9138"/>
              <a:gd name="T15" fmla="*/ 914 h 9137"/>
              <a:gd name="T16" fmla="*/ 9137 w 9138"/>
              <a:gd name="T17" fmla="*/ 3350 h 9137"/>
              <a:gd name="T18" fmla="*/ 2741 w 9138"/>
              <a:gd name="T19" fmla="*/ 4873 h 9137"/>
              <a:gd name="T20" fmla="*/ 914 w 9138"/>
              <a:gd name="T21" fmla="*/ 4873 h 9137"/>
              <a:gd name="T22" fmla="*/ 0 w 9138"/>
              <a:gd name="T23" fmla="*/ 5860 h 9137"/>
              <a:gd name="T24" fmla="*/ 0 w 9138"/>
              <a:gd name="T25" fmla="*/ 8224 h 9137"/>
              <a:gd name="T26" fmla="*/ 914 w 9138"/>
              <a:gd name="T27" fmla="*/ 9137 h 9137"/>
              <a:gd name="T28" fmla="*/ 3350 w 9138"/>
              <a:gd name="T29" fmla="*/ 9137 h 9137"/>
              <a:gd name="T30" fmla="*/ 4264 w 9138"/>
              <a:gd name="T31" fmla="*/ 8224 h 9137"/>
              <a:gd name="T32" fmla="*/ 4264 w 9138"/>
              <a:gd name="T33" fmla="*/ 5787 h 9137"/>
              <a:gd name="T34" fmla="*/ 3350 w 9138"/>
              <a:gd name="T35" fmla="*/ 4873 h 9137"/>
              <a:gd name="T36" fmla="*/ 2741 w 9138"/>
              <a:gd name="T37" fmla="*/ 4873 h 9137"/>
              <a:gd name="T38" fmla="*/ 5860 w 9138"/>
              <a:gd name="T39" fmla="*/ 4873 h 9137"/>
              <a:gd name="T40" fmla="*/ 4873 w 9138"/>
              <a:gd name="T41" fmla="*/ 5787 h 9137"/>
              <a:gd name="T42" fmla="*/ 4873 w 9138"/>
              <a:gd name="T43" fmla="*/ 8224 h 9137"/>
              <a:gd name="T44" fmla="*/ 5860 w 9138"/>
              <a:gd name="T45" fmla="*/ 9137 h 9137"/>
              <a:gd name="T46" fmla="*/ 8224 w 9138"/>
              <a:gd name="T47" fmla="*/ 9137 h 9137"/>
              <a:gd name="T48" fmla="*/ 9137 w 9138"/>
              <a:gd name="T49" fmla="*/ 8224 h 9137"/>
              <a:gd name="T50" fmla="*/ 9137 w 9138"/>
              <a:gd name="T51" fmla="*/ 5787 h 9137"/>
              <a:gd name="T52" fmla="*/ 8224 w 9138"/>
              <a:gd name="T53" fmla="*/ 4873 h 9137"/>
              <a:gd name="T54" fmla="*/ 5860 w 9138"/>
              <a:gd name="T55" fmla="*/ 4873 h 9137"/>
              <a:gd name="T56" fmla="*/ 914 w 9138"/>
              <a:gd name="T57" fmla="*/ 0 h 9137"/>
              <a:gd name="T58" fmla="*/ 0 w 9138"/>
              <a:gd name="T59" fmla="*/ 914 h 9137"/>
              <a:gd name="T60" fmla="*/ 0 w 9138"/>
              <a:gd name="T61" fmla="*/ 3350 h 9137"/>
              <a:gd name="T62" fmla="*/ 914 w 9138"/>
              <a:gd name="T63" fmla="*/ 4264 h 9137"/>
              <a:gd name="T64" fmla="*/ 3350 w 9138"/>
              <a:gd name="T65" fmla="*/ 4264 h 9137"/>
              <a:gd name="T66" fmla="*/ 4264 w 9138"/>
              <a:gd name="T67" fmla="*/ 3350 h 9137"/>
              <a:gd name="T68" fmla="*/ 4264 w 9138"/>
              <a:gd name="T69" fmla="*/ 914 h 9137"/>
              <a:gd name="T70" fmla="*/ 3350 w 9138"/>
              <a:gd name="T71" fmla="*/ 0 h 9137"/>
              <a:gd name="T72" fmla="*/ 914 w 9138"/>
              <a:gd name="T73" fmla="*/ 0 h 9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138" h="9137">
                <a:moveTo>
                  <a:pt x="9137" y="3350"/>
                </a:moveTo>
                <a:cubicBezTo>
                  <a:pt x="9137" y="3959"/>
                  <a:pt x="8651" y="4264"/>
                  <a:pt x="8224" y="4264"/>
                </a:cubicBezTo>
                <a:lnTo>
                  <a:pt x="5787" y="4264"/>
                </a:lnTo>
                <a:cubicBezTo>
                  <a:pt x="5228" y="4264"/>
                  <a:pt x="4873" y="3841"/>
                  <a:pt x="4873" y="3277"/>
                </a:cubicBezTo>
                <a:lnTo>
                  <a:pt x="4873" y="914"/>
                </a:lnTo>
                <a:cubicBezTo>
                  <a:pt x="4873" y="351"/>
                  <a:pt x="5228" y="0"/>
                  <a:pt x="5787" y="0"/>
                </a:cubicBezTo>
                <a:lnTo>
                  <a:pt x="8224" y="0"/>
                </a:lnTo>
                <a:cubicBezTo>
                  <a:pt x="8783" y="1"/>
                  <a:pt x="9137" y="351"/>
                  <a:pt x="9137" y="914"/>
                </a:cubicBezTo>
                <a:lnTo>
                  <a:pt x="9137" y="3350"/>
                </a:lnTo>
                <a:close/>
                <a:moveTo>
                  <a:pt x="2741" y="4873"/>
                </a:moveTo>
                <a:lnTo>
                  <a:pt x="914" y="4873"/>
                </a:lnTo>
                <a:cubicBezTo>
                  <a:pt x="355" y="4873"/>
                  <a:pt x="0" y="5297"/>
                  <a:pt x="0" y="5860"/>
                </a:cubicBezTo>
                <a:lnTo>
                  <a:pt x="0" y="8224"/>
                </a:lnTo>
                <a:cubicBezTo>
                  <a:pt x="0" y="8787"/>
                  <a:pt x="355" y="9137"/>
                  <a:pt x="914" y="9137"/>
                </a:cubicBezTo>
                <a:lnTo>
                  <a:pt x="3350" y="9137"/>
                </a:lnTo>
                <a:cubicBezTo>
                  <a:pt x="3779" y="9137"/>
                  <a:pt x="4264" y="8786"/>
                  <a:pt x="4264" y="8224"/>
                </a:cubicBezTo>
                <a:lnTo>
                  <a:pt x="4264" y="5787"/>
                </a:lnTo>
                <a:cubicBezTo>
                  <a:pt x="4264" y="5223"/>
                  <a:pt x="3910" y="4873"/>
                  <a:pt x="3350" y="4873"/>
                </a:cubicBezTo>
                <a:lnTo>
                  <a:pt x="2741" y="4873"/>
                </a:lnTo>
                <a:close/>
                <a:moveTo>
                  <a:pt x="5860" y="4873"/>
                </a:moveTo>
                <a:cubicBezTo>
                  <a:pt x="5297" y="4873"/>
                  <a:pt x="4873" y="5227"/>
                  <a:pt x="4873" y="5787"/>
                </a:cubicBezTo>
                <a:lnTo>
                  <a:pt x="4873" y="8224"/>
                </a:lnTo>
                <a:cubicBezTo>
                  <a:pt x="4873" y="8858"/>
                  <a:pt x="5250" y="9137"/>
                  <a:pt x="5860" y="9137"/>
                </a:cubicBezTo>
                <a:lnTo>
                  <a:pt x="8224" y="9137"/>
                </a:lnTo>
                <a:cubicBezTo>
                  <a:pt x="8787" y="9137"/>
                  <a:pt x="9137" y="8783"/>
                  <a:pt x="9137" y="8224"/>
                </a:cubicBezTo>
                <a:lnTo>
                  <a:pt x="9137" y="5787"/>
                </a:lnTo>
                <a:cubicBezTo>
                  <a:pt x="9138" y="5227"/>
                  <a:pt x="8787" y="4873"/>
                  <a:pt x="8224" y="4873"/>
                </a:cubicBezTo>
                <a:lnTo>
                  <a:pt x="5860" y="4873"/>
                </a:lnTo>
                <a:close/>
                <a:moveTo>
                  <a:pt x="914" y="0"/>
                </a:moveTo>
                <a:cubicBezTo>
                  <a:pt x="350" y="0"/>
                  <a:pt x="0" y="354"/>
                  <a:pt x="0" y="914"/>
                </a:cubicBezTo>
                <a:lnTo>
                  <a:pt x="0" y="3350"/>
                </a:lnTo>
                <a:cubicBezTo>
                  <a:pt x="0" y="3912"/>
                  <a:pt x="351" y="4264"/>
                  <a:pt x="914" y="4264"/>
                </a:cubicBezTo>
                <a:lnTo>
                  <a:pt x="3350" y="4264"/>
                </a:lnTo>
                <a:cubicBezTo>
                  <a:pt x="3914" y="4264"/>
                  <a:pt x="4264" y="3910"/>
                  <a:pt x="4264" y="3350"/>
                </a:cubicBezTo>
                <a:lnTo>
                  <a:pt x="4264" y="914"/>
                </a:lnTo>
                <a:cubicBezTo>
                  <a:pt x="4265" y="355"/>
                  <a:pt x="3914" y="0"/>
                  <a:pt x="3350" y="0"/>
                </a:cubicBezTo>
                <a:lnTo>
                  <a:pt x="914" y="0"/>
                </a:lnTo>
                <a:close/>
              </a:path>
            </a:pathLst>
          </a:cu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5" name="矩形 24"/>
          <p:cNvSpPr/>
          <p:nvPr/>
        </p:nvSpPr>
        <p:spPr>
          <a:xfrm>
            <a:off x="6211057" y="2675195"/>
            <a:ext cx="4232788" cy="645160"/>
          </a:xfrm>
          <a:prstGeom prst="rect">
            <a:avLst/>
          </a:prstGeom>
        </p:spPr>
        <p:txBody>
          <a:bodyPr wrap="square">
            <a:spAutoFit/>
          </a:bodyPr>
          <a:lstStyle/>
          <a:p>
            <a:pPr algn="dist"/>
            <a:r>
              <a:rPr lang="zh-CN" altLang="en-US" sz="3600" dirty="0">
                <a:solidFill>
                  <a:schemeClr val="tx1">
                    <a:lumMod val="75000"/>
                    <a:lumOff val="25000"/>
                  </a:schemeClr>
                </a:solidFill>
                <a:latin typeface="汉仪大宋简" panose="02010600000101010101" pitchFamily="2" charset="-122"/>
                <a:ea typeface="汉仪大宋简" panose="02010600000101010101" pitchFamily="2" charset="-122"/>
              </a:rPr>
              <a:t>阶段</a:t>
            </a:r>
            <a:r>
              <a:rPr lang="zh-CN" altLang="en-US" sz="3600" dirty="0">
                <a:solidFill>
                  <a:schemeClr val="tx1">
                    <a:lumMod val="75000"/>
                    <a:lumOff val="25000"/>
                  </a:schemeClr>
                </a:solidFill>
                <a:latin typeface="汉仪大宋简" panose="02010600000101010101" pitchFamily="2" charset="-122"/>
                <a:ea typeface="汉仪大宋简" panose="02010600000101010101" pitchFamily="2" charset="-122"/>
              </a:rPr>
              <a:t>工作</a:t>
            </a:r>
            <a:endParaRPr lang="zh-CN" altLang="en-US" sz="36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27" name="矩形 26"/>
          <p:cNvSpPr/>
          <p:nvPr/>
        </p:nvSpPr>
        <p:spPr>
          <a:xfrm>
            <a:off x="6092190" y="1621790"/>
            <a:ext cx="4471035" cy="645160"/>
          </a:xfrm>
          <a:prstGeom prst="rect">
            <a:avLst/>
          </a:prstGeom>
        </p:spPr>
        <p:txBody>
          <a:bodyPr wrap="square">
            <a:spAutoFit/>
          </a:bodyPr>
          <a:lstStyle/>
          <a:p>
            <a:pPr algn="dist"/>
            <a:r>
              <a:rPr lang="zh-CN" altLang="en-US" sz="3600" dirty="0">
                <a:solidFill>
                  <a:schemeClr val="tx1">
                    <a:lumMod val="75000"/>
                    <a:lumOff val="25000"/>
                  </a:schemeClr>
                </a:solidFill>
                <a:latin typeface="汉仪大宋简" panose="02010600000101010101" pitchFamily="2" charset="-122"/>
                <a:ea typeface="汉仪大宋简" panose="02010600000101010101" pitchFamily="2" charset="-122"/>
              </a:rPr>
              <a:t>总体目标和阶段</a:t>
            </a:r>
            <a:r>
              <a:rPr lang="zh-CN" altLang="en-US" sz="3600" dirty="0">
                <a:solidFill>
                  <a:schemeClr val="tx1">
                    <a:lumMod val="75000"/>
                    <a:lumOff val="25000"/>
                  </a:schemeClr>
                </a:solidFill>
                <a:latin typeface="汉仪大宋简" panose="02010600000101010101" pitchFamily="2" charset="-122"/>
                <a:ea typeface="汉仪大宋简" panose="02010600000101010101" pitchFamily="2" charset="-122"/>
              </a:rPr>
              <a:t>目标</a:t>
            </a:r>
            <a:endParaRPr lang="zh-CN" altLang="en-US" sz="36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29" name="new-item-shopping-label_44345"/>
          <p:cNvSpPr/>
          <p:nvPr/>
        </p:nvSpPr>
        <p:spPr>
          <a:xfrm>
            <a:off x="5124309" y="1684088"/>
            <a:ext cx="562876" cy="582958"/>
          </a:xfrm>
          <a:custGeom>
            <a:avLst/>
            <a:gdLst>
              <a:gd name="T0" fmla="*/ 473 w 481"/>
              <a:gd name="T1" fmla="*/ 203 h 499"/>
              <a:gd name="T2" fmla="*/ 456 w 481"/>
              <a:gd name="T3" fmla="*/ 150 h 499"/>
              <a:gd name="T4" fmla="*/ 402 w 481"/>
              <a:gd name="T5" fmla="*/ 75 h 499"/>
              <a:gd name="T6" fmla="*/ 357 w 481"/>
              <a:gd name="T7" fmla="*/ 42 h 499"/>
              <a:gd name="T8" fmla="*/ 268 w 481"/>
              <a:gd name="T9" fmla="*/ 13 h 499"/>
              <a:gd name="T10" fmla="*/ 213 w 481"/>
              <a:gd name="T11" fmla="*/ 13 h 499"/>
              <a:gd name="T12" fmla="*/ 124 w 481"/>
              <a:gd name="T13" fmla="*/ 42 h 499"/>
              <a:gd name="T14" fmla="*/ 79 w 481"/>
              <a:gd name="T15" fmla="*/ 75 h 499"/>
              <a:gd name="T16" fmla="*/ 24 w 481"/>
              <a:gd name="T17" fmla="*/ 150 h 499"/>
              <a:gd name="T18" fmla="*/ 7 w 481"/>
              <a:gd name="T19" fmla="*/ 203 h 499"/>
              <a:gd name="T20" fmla="*/ 7 w 481"/>
              <a:gd name="T21" fmla="*/ 296 h 499"/>
              <a:gd name="T22" fmla="*/ 24 w 481"/>
              <a:gd name="T23" fmla="*/ 349 h 499"/>
              <a:gd name="T24" fmla="*/ 79 w 481"/>
              <a:gd name="T25" fmla="*/ 424 h 499"/>
              <a:gd name="T26" fmla="*/ 124 w 481"/>
              <a:gd name="T27" fmla="*/ 457 h 499"/>
              <a:gd name="T28" fmla="*/ 213 w 481"/>
              <a:gd name="T29" fmla="*/ 485 h 499"/>
              <a:gd name="T30" fmla="*/ 268 w 481"/>
              <a:gd name="T31" fmla="*/ 485 h 499"/>
              <a:gd name="T32" fmla="*/ 357 w 481"/>
              <a:gd name="T33" fmla="*/ 457 h 499"/>
              <a:gd name="T34" fmla="*/ 402 w 481"/>
              <a:gd name="T35" fmla="*/ 424 h 499"/>
              <a:gd name="T36" fmla="*/ 456 w 481"/>
              <a:gd name="T37" fmla="*/ 349 h 499"/>
              <a:gd name="T38" fmla="*/ 473 w 481"/>
              <a:gd name="T39" fmla="*/ 296 h 499"/>
              <a:gd name="T40" fmla="*/ 125 w 481"/>
              <a:gd name="T41" fmla="*/ 303 h 499"/>
              <a:gd name="T42" fmla="*/ 108 w 481"/>
              <a:gd name="T43" fmla="*/ 224 h 499"/>
              <a:gd name="T44" fmla="*/ 94 w 481"/>
              <a:gd name="T45" fmla="*/ 271 h 499"/>
              <a:gd name="T46" fmla="*/ 62 w 481"/>
              <a:gd name="T47" fmla="*/ 303 h 499"/>
              <a:gd name="T48" fmla="*/ 123 w 481"/>
              <a:gd name="T49" fmla="*/ 196 h 499"/>
              <a:gd name="T50" fmla="*/ 139 w 481"/>
              <a:gd name="T51" fmla="*/ 272 h 499"/>
              <a:gd name="T52" fmla="*/ 151 w 481"/>
              <a:gd name="T53" fmla="*/ 227 h 499"/>
              <a:gd name="T54" fmla="*/ 183 w 481"/>
              <a:gd name="T55" fmla="*/ 196 h 499"/>
              <a:gd name="T56" fmla="*/ 125 w 481"/>
              <a:gd name="T57" fmla="*/ 303 h 499"/>
              <a:gd name="T58" fmla="*/ 264 w 481"/>
              <a:gd name="T59" fmla="*/ 216 h 499"/>
              <a:gd name="T60" fmla="*/ 216 w 481"/>
              <a:gd name="T61" fmla="*/ 238 h 499"/>
              <a:gd name="T62" fmla="*/ 249 w 481"/>
              <a:gd name="T63" fmla="*/ 258 h 499"/>
              <a:gd name="T64" fmla="*/ 202 w 481"/>
              <a:gd name="T65" fmla="*/ 283 h 499"/>
              <a:gd name="T66" fmla="*/ 240 w 481"/>
              <a:gd name="T67" fmla="*/ 303 h 499"/>
              <a:gd name="T68" fmla="*/ 204 w 481"/>
              <a:gd name="T69" fmla="*/ 196 h 499"/>
              <a:gd name="T70" fmla="*/ 264 w 481"/>
              <a:gd name="T71" fmla="*/ 216 h 499"/>
              <a:gd name="T72" fmla="*/ 332 w 481"/>
              <a:gd name="T73" fmla="*/ 303 h 499"/>
              <a:gd name="T74" fmla="*/ 342 w 481"/>
              <a:gd name="T75" fmla="*/ 224 h 499"/>
              <a:gd name="T76" fmla="*/ 326 w 481"/>
              <a:gd name="T77" fmla="*/ 257 h 499"/>
              <a:gd name="T78" fmla="*/ 275 w 481"/>
              <a:gd name="T79" fmla="*/ 303 h 499"/>
              <a:gd name="T80" fmla="*/ 308 w 481"/>
              <a:gd name="T81" fmla="*/ 196 h 499"/>
              <a:gd name="T82" fmla="*/ 298 w 481"/>
              <a:gd name="T83" fmla="*/ 277 h 499"/>
              <a:gd name="T84" fmla="*/ 316 w 481"/>
              <a:gd name="T85" fmla="*/ 240 h 499"/>
              <a:gd name="T86" fmla="*/ 364 w 481"/>
              <a:gd name="T87" fmla="*/ 196 h 499"/>
              <a:gd name="T88" fmla="*/ 354 w 481"/>
              <a:gd name="T89" fmla="*/ 277 h 499"/>
              <a:gd name="T90" fmla="*/ 372 w 481"/>
              <a:gd name="T91" fmla="*/ 240 h 499"/>
              <a:gd name="T92" fmla="*/ 419 w 481"/>
              <a:gd name="T93" fmla="*/ 196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1" h="499">
                <a:moveTo>
                  <a:pt x="443" y="249"/>
                </a:moveTo>
                <a:lnTo>
                  <a:pt x="473" y="203"/>
                </a:lnTo>
                <a:cubicBezTo>
                  <a:pt x="479" y="194"/>
                  <a:pt x="481" y="183"/>
                  <a:pt x="477" y="172"/>
                </a:cubicBezTo>
                <a:cubicBezTo>
                  <a:pt x="474" y="162"/>
                  <a:pt x="466" y="154"/>
                  <a:pt x="456" y="150"/>
                </a:cubicBezTo>
                <a:lnTo>
                  <a:pt x="404" y="130"/>
                </a:lnTo>
                <a:lnTo>
                  <a:pt x="402" y="75"/>
                </a:lnTo>
                <a:cubicBezTo>
                  <a:pt x="401" y="64"/>
                  <a:pt x="396" y="54"/>
                  <a:pt x="387" y="48"/>
                </a:cubicBezTo>
                <a:cubicBezTo>
                  <a:pt x="378" y="41"/>
                  <a:pt x="367" y="39"/>
                  <a:pt x="357" y="42"/>
                </a:cubicBezTo>
                <a:lnTo>
                  <a:pt x="303" y="56"/>
                </a:lnTo>
                <a:lnTo>
                  <a:pt x="268" y="13"/>
                </a:lnTo>
                <a:cubicBezTo>
                  <a:pt x="261" y="5"/>
                  <a:pt x="251" y="0"/>
                  <a:pt x="240" y="0"/>
                </a:cubicBezTo>
                <a:cubicBezTo>
                  <a:pt x="230" y="0"/>
                  <a:pt x="219" y="5"/>
                  <a:pt x="213" y="13"/>
                </a:cubicBezTo>
                <a:lnTo>
                  <a:pt x="178" y="56"/>
                </a:lnTo>
                <a:lnTo>
                  <a:pt x="124" y="42"/>
                </a:lnTo>
                <a:cubicBezTo>
                  <a:pt x="114" y="39"/>
                  <a:pt x="102" y="41"/>
                  <a:pt x="94" y="48"/>
                </a:cubicBezTo>
                <a:cubicBezTo>
                  <a:pt x="85" y="54"/>
                  <a:pt x="80" y="64"/>
                  <a:pt x="79" y="75"/>
                </a:cubicBezTo>
                <a:lnTo>
                  <a:pt x="76" y="130"/>
                </a:lnTo>
                <a:lnTo>
                  <a:pt x="24" y="150"/>
                </a:lnTo>
                <a:cubicBezTo>
                  <a:pt x="14" y="154"/>
                  <a:pt x="7" y="162"/>
                  <a:pt x="3" y="172"/>
                </a:cubicBezTo>
                <a:cubicBezTo>
                  <a:pt x="0" y="183"/>
                  <a:pt x="1" y="194"/>
                  <a:pt x="7" y="203"/>
                </a:cubicBezTo>
                <a:lnTo>
                  <a:pt x="37" y="249"/>
                </a:lnTo>
                <a:lnTo>
                  <a:pt x="7" y="296"/>
                </a:lnTo>
                <a:cubicBezTo>
                  <a:pt x="1" y="305"/>
                  <a:pt x="0" y="316"/>
                  <a:pt x="3" y="326"/>
                </a:cubicBezTo>
                <a:cubicBezTo>
                  <a:pt x="7" y="337"/>
                  <a:pt x="14" y="345"/>
                  <a:pt x="24" y="349"/>
                </a:cubicBezTo>
                <a:lnTo>
                  <a:pt x="76" y="369"/>
                </a:lnTo>
                <a:lnTo>
                  <a:pt x="79" y="424"/>
                </a:lnTo>
                <a:cubicBezTo>
                  <a:pt x="80" y="435"/>
                  <a:pt x="85" y="445"/>
                  <a:pt x="94" y="451"/>
                </a:cubicBezTo>
                <a:cubicBezTo>
                  <a:pt x="102" y="457"/>
                  <a:pt x="114" y="459"/>
                  <a:pt x="124" y="457"/>
                </a:cubicBezTo>
                <a:lnTo>
                  <a:pt x="178" y="442"/>
                </a:lnTo>
                <a:lnTo>
                  <a:pt x="213" y="485"/>
                </a:lnTo>
                <a:cubicBezTo>
                  <a:pt x="219" y="494"/>
                  <a:pt x="230" y="499"/>
                  <a:pt x="240" y="499"/>
                </a:cubicBezTo>
                <a:cubicBezTo>
                  <a:pt x="251" y="499"/>
                  <a:pt x="261" y="494"/>
                  <a:pt x="268" y="485"/>
                </a:cubicBezTo>
                <a:lnTo>
                  <a:pt x="303" y="442"/>
                </a:lnTo>
                <a:lnTo>
                  <a:pt x="357" y="457"/>
                </a:lnTo>
                <a:cubicBezTo>
                  <a:pt x="367" y="459"/>
                  <a:pt x="378" y="457"/>
                  <a:pt x="387" y="451"/>
                </a:cubicBezTo>
                <a:cubicBezTo>
                  <a:pt x="396" y="445"/>
                  <a:pt x="401" y="435"/>
                  <a:pt x="402" y="424"/>
                </a:cubicBezTo>
                <a:lnTo>
                  <a:pt x="405" y="369"/>
                </a:lnTo>
                <a:lnTo>
                  <a:pt x="456" y="349"/>
                </a:lnTo>
                <a:cubicBezTo>
                  <a:pt x="466" y="345"/>
                  <a:pt x="474" y="337"/>
                  <a:pt x="478" y="326"/>
                </a:cubicBezTo>
                <a:cubicBezTo>
                  <a:pt x="481" y="316"/>
                  <a:pt x="479" y="305"/>
                  <a:pt x="473" y="296"/>
                </a:cubicBezTo>
                <a:lnTo>
                  <a:pt x="443" y="249"/>
                </a:lnTo>
                <a:close/>
                <a:moveTo>
                  <a:pt x="125" y="303"/>
                </a:moveTo>
                <a:lnTo>
                  <a:pt x="115" y="262"/>
                </a:lnTo>
                <a:cubicBezTo>
                  <a:pt x="112" y="250"/>
                  <a:pt x="109" y="236"/>
                  <a:pt x="108" y="224"/>
                </a:cubicBezTo>
                <a:lnTo>
                  <a:pt x="107" y="224"/>
                </a:lnTo>
                <a:cubicBezTo>
                  <a:pt x="104" y="238"/>
                  <a:pt x="99" y="253"/>
                  <a:pt x="94" y="271"/>
                </a:cubicBezTo>
                <a:lnTo>
                  <a:pt x="84" y="303"/>
                </a:lnTo>
                <a:lnTo>
                  <a:pt x="62" y="303"/>
                </a:lnTo>
                <a:lnTo>
                  <a:pt x="94" y="196"/>
                </a:lnTo>
                <a:lnTo>
                  <a:pt x="123" y="196"/>
                </a:lnTo>
                <a:lnTo>
                  <a:pt x="133" y="235"/>
                </a:lnTo>
                <a:cubicBezTo>
                  <a:pt x="136" y="246"/>
                  <a:pt x="138" y="260"/>
                  <a:pt x="139" y="272"/>
                </a:cubicBezTo>
                <a:lnTo>
                  <a:pt x="140" y="272"/>
                </a:lnTo>
                <a:cubicBezTo>
                  <a:pt x="143" y="258"/>
                  <a:pt x="147" y="243"/>
                  <a:pt x="151" y="227"/>
                </a:cubicBezTo>
                <a:lnTo>
                  <a:pt x="161" y="196"/>
                </a:lnTo>
                <a:lnTo>
                  <a:pt x="183" y="196"/>
                </a:lnTo>
                <a:lnTo>
                  <a:pt x="151" y="303"/>
                </a:lnTo>
                <a:lnTo>
                  <a:pt x="125" y="303"/>
                </a:lnTo>
                <a:lnTo>
                  <a:pt x="125" y="303"/>
                </a:lnTo>
                <a:close/>
                <a:moveTo>
                  <a:pt x="264" y="216"/>
                </a:moveTo>
                <a:lnTo>
                  <a:pt x="222" y="216"/>
                </a:lnTo>
                <a:lnTo>
                  <a:pt x="216" y="238"/>
                </a:lnTo>
                <a:lnTo>
                  <a:pt x="255" y="238"/>
                </a:lnTo>
                <a:lnTo>
                  <a:pt x="249" y="258"/>
                </a:lnTo>
                <a:lnTo>
                  <a:pt x="210" y="258"/>
                </a:lnTo>
                <a:lnTo>
                  <a:pt x="202" y="283"/>
                </a:lnTo>
                <a:lnTo>
                  <a:pt x="246" y="283"/>
                </a:lnTo>
                <a:lnTo>
                  <a:pt x="240" y="303"/>
                </a:lnTo>
                <a:lnTo>
                  <a:pt x="172" y="303"/>
                </a:lnTo>
                <a:lnTo>
                  <a:pt x="204" y="196"/>
                </a:lnTo>
                <a:lnTo>
                  <a:pt x="270" y="196"/>
                </a:lnTo>
                <a:lnTo>
                  <a:pt x="264" y="216"/>
                </a:lnTo>
                <a:close/>
                <a:moveTo>
                  <a:pt x="359" y="303"/>
                </a:moveTo>
                <a:lnTo>
                  <a:pt x="332" y="303"/>
                </a:lnTo>
                <a:lnTo>
                  <a:pt x="337" y="257"/>
                </a:lnTo>
                <a:cubicBezTo>
                  <a:pt x="338" y="246"/>
                  <a:pt x="340" y="236"/>
                  <a:pt x="342" y="224"/>
                </a:cubicBezTo>
                <a:lnTo>
                  <a:pt x="342" y="224"/>
                </a:lnTo>
                <a:cubicBezTo>
                  <a:pt x="336" y="236"/>
                  <a:pt x="331" y="246"/>
                  <a:pt x="326" y="257"/>
                </a:cubicBezTo>
                <a:lnTo>
                  <a:pt x="301" y="303"/>
                </a:lnTo>
                <a:lnTo>
                  <a:pt x="275" y="303"/>
                </a:lnTo>
                <a:lnTo>
                  <a:pt x="282" y="196"/>
                </a:lnTo>
                <a:lnTo>
                  <a:pt x="308" y="196"/>
                </a:lnTo>
                <a:lnTo>
                  <a:pt x="303" y="240"/>
                </a:lnTo>
                <a:cubicBezTo>
                  <a:pt x="301" y="253"/>
                  <a:pt x="299" y="267"/>
                  <a:pt x="298" y="277"/>
                </a:cubicBezTo>
                <a:lnTo>
                  <a:pt x="298" y="277"/>
                </a:lnTo>
                <a:cubicBezTo>
                  <a:pt x="303" y="266"/>
                  <a:pt x="310" y="253"/>
                  <a:pt x="316" y="240"/>
                </a:cubicBezTo>
                <a:lnTo>
                  <a:pt x="339" y="196"/>
                </a:lnTo>
                <a:lnTo>
                  <a:pt x="364" y="196"/>
                </a:lnTo>
                <a:lnTo>
                  <a:pt x="359" y="241"/>
                </a:lnTo>
                <a:cubicBezTo>
                  <a:pt x="358" y="253"/>
                  <a:pt x="356" y="265"/>
                  <a:pt x="354" y="277"/>
                </a:cubicBezTo>
                <a:lnTo>
                  <a:pt x="354" y="277"/>
                </a:lnTo>
                <a:cubicBezTo>
                  <a:pt x="360" y="265"/>
                  <a:pt x="366" y="252"/>
                  <a:pt x="372" y="240"/>
                </a:cubicBezTo>
                <a:lnTo>
                  <a:pt x="394" y="196"/>
                </a:lnTo>
                <a:lnTo>
                  <a:pt x="419" y="196"/>
                </a:lnTo>
                <a:lnTo>
                  <a:pt x="359" y="303"/>
                </a:lnTo>
                <a:close/>
              </a:path>
            </a:pathLst>
          </a:cu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gradFill>
                <a:gsLst>
                  <a:gs pos="0">
                    <a:srgbClr val="E1C981"/>
                  </a:gs>
                  <a:gs pos="100000">
                    <a:srgbClr val="B68644"/>
                  </a:gs>
                </a:gsLst>
                <a:lin ang="5400000" scaled="1"/>
              </a:gradFill>
            </a:endParaRPr>
          </a:p>
        </p:txBody>
      </p:sp>
      <p:sp>
        <p:nvSpPr>
          <p:cNvPr id="33" name="矩形 32"/>
          <p:cNvSpPr/>
          <p:nvPr/>
        </p:nvSpPr>
        <p:spPr>
          <a:xfrm>
            <a:off x="1515001" y="2574061"/>
            <a:ext cx="1178438" cy="1754326"/>
          </a:xfrm>
          <a:prstGeom prst="rect">
            <a:avLst/>
          </a:prstGeom>
        </p:spPr>
        <p:txBody>
          <a:bodyPr wrap="square">
            <a:spAutoFit/>
          </a:bodyPr>
          <a:lstStyle/>
          <a:p>
            <a:pPr algn="dist"/>
            <a:r>
              <a:rPr lang="zh-CN" altLang="en-US" sz="5400" dirty="0">
                <a:solidFill>
                  <a:schemeClr val="bg1"/>
                </a:solidFill>
                <a:latin typeface="汉仪大宋简" panose="02010600000101010101" pitchFamily="2" charset="-122"/>
                <a:ea typeface="汉仪大宋简" panose="02010600000101010101" pitchFamily="2" charset="-122"/>
              </a:rPr>
              <a:t>目</a:t>
            </a:r>
            <a:endParaRPr lang="en-US" altLang="zh-CN" sz="5400" dirty="0">
              <a:solidFill>
                <a:schemeClr val="bg1"/>
              </a:solidFill>
              <a:latin typeface="汉仪大宋简" panose="02010600000101010101" pitchFamily="2" charset="-122"/>
              <a:ea typeface="汉仪大宋简" panose="02010600000101010101" pitchFamily="2" charset="-122"/>
            </a:endParaRPr>
          </a:p>
          <a:p>
            <a:pPr algn="dist"/>
            <a:r>
              <a:rPr lang="zh-CN" altLang="en-US" sz="5400" dirty="0">
                <a:solidFill>
                  <a:schemeClr val="bg1"/>
                </a:solidFill>
                <a:latin typeface="汉仪大宋简" panose="02010600000101010101" pitchFamily="2" charset="-122"/>
                <a:ea typeface="汉仪大宋简" panose="02010600000101010101" pitchFamily="2" charset="-122"/>
              </a:rPr>
              <a:t>录</a:t>
            </a:r>
            <a:endParaRPr lang="zh-CN" altLang="en-US" sz="5400" dirty="0">
              <a:solidFill>
                <a:schemeClr val="bg1"/>
              </a:solidFill>
              <a:latin typeface="汉仪大宋简" panose="02010600000101010101" pitchFamily="2" charset="-122"/>
              <a:ea typeface="汉仪大宋简" panose="02010600000101010101" pitchFamily="2" charset="-122"/>
            </a:endParaRPr>
          </a:p>
        </p:txBody>
      </p:sp>
      <p:sp>
        <p:nvSpPr>
          <p:cNvPr id="44" name="new-item-shopping-label_44345"/>
          <p:cNvSpPr/>
          <p:nvPr/>
        </p:nvSpPr>
        <p:spPr>
          <a:xfrm>
            <a:off x="5210842" y="3602693"/>
            <a:ext cx="476169" cy="582958"/>
          </a:xfrm>
          <a:custGeom>
            <a:avLst/>
            <a:gdLst>
              <a:gd name="connsiteX0" fmla="*/ 303712 w 495581"/>
              <a:gd name="connsiteY0" fmla="*/ 363906 h 606722"/>
              <a:gd name="connsiteX1" fmla="*/ 315922 w 495581"/>
              <a:gd name="connsiteY1" fmla="*/ 375561 h 606722"/>
              <a:gd name="connsiteX2" fmla="*/ 315922 w 495581"/>
              <a:gd name="connsiteY2" fmla="*/ 409992 h 606722"/>
              <a:gd name="connsiteX3" fmla="*/ 303712 w 495581"/>
              <a:gd name="connsiteY3" fmla="*/ 421558 h 606722"/>
              <a:gd name="connsiteX4" fmla="*/ 291859 w 495581"/>
              <a:gd name="connsiteY4" fmla="*/ 409992 h 606722"/>
              <a:gd name="connsiteX5" fmla="*/ 291859 w 495581"/>
              <a:gd name="connsiteY5" fmla="*/ 375561 h 606722"/>
              <a:gd name="connsiteX6" fmla="*/ 303712 w 495581"/>
              <a:gd name="connsiteY6" fmla="*/ 363906 h 606722"/>
              <a:gd name="connsiteX7" fmla="*/ 303690 w 495581"/>
              <a:gd name="connsiteY7" fmla="*/ 342888 h 606722"/>
              <a:gd name="connsiteX8" fmla="*/ 267373 w 495581"/>
              <a:gd name="connsiteY8" fmla="*/ 375591 h 606722"/>
              <a:gd name="connsiteX9" fmla="*/ 267373 w 495581"/>
              <a:gd name="connsiteY9" fmla="*/ 409983 h 606722"/>
              <a:gd name="connsiteX10" fmla="*/ 303690 w 495581"/>
              <a:gd name="connsiteY10" fmla="*/ 442598 h 606722"/>
              <a:gd name="connsiteX11" fmla="*/ 340095 w 495581"/>
              <a:gd name="connsiteY11" fmla="*/ 409983 h 606722"/>
              <a:gd name="connsiteX12" fmla="*/ 340095 w 495581"/>
              <a:gd name="connsiteY12" fmla="*/ 375591 h 606722"/>
              <a:gd name="connsiteX13" fmla="*/ 303690 w 495581"/>
              <a:gd name="connsiteY13" fmla="*/ 342888 h 606722"/>
              <a:gd name="connsiteX14" fmla="*/ 192475 w 495581"/>
              <a:gd name="connsiteY14" fmla="*/ 286002 h 606722"/>
              <a:gd name="connsiteX15" fmla="*/ 204569 w 495581"/>
              <a:gd name="connsiteY15" fmla="*/ 297643 h 606722"/>
              <a:gd name="connsiteX16" fmla="*/ 204569 w 495581"/>
              <a:gd name="connsiteY16" fmla="*/ 332031 h 606722"/>
              <a:gd name="connsiteX17" fmla="*/ 192475 w 495581"/>
              <a:gd name="connsiteY17" fmla="*/ 343583 h 606722"/>
              <a:gd name="connsiteX18" fmla="*/ 180647 w 495581"/>
              <a:gd name="connsiteY18" fmla="*/ 332031 h 606722"/>
              <a:gd name="connsiteX19" fmla="*/ 180647 w 495581"/>
              <a:gd name="connsiteY19" fmla="*/ 297643 h 606722"/>
              <a:gd name="connsiteX20" fmla="*/ 192475 w 495581"/>
              <a:gd name="connsiteY20" fmla="*/ 286002 h 606722"/>
              <a:gd name="connsiteX21" fmla="*/ 192426 w 495581"/>
              <a:gd name="connsiteY21" fmla="*/ 264951 h 606722"/>
              <a:gd name="connsiteX22" fmla="*/ 156110 w 495581"/>
              <a:gd name="connsiteY22" fmla="*/ 297654 h 606722"/>
              <a:gd name="connsiteX23" fmla="*/ 156110 w 495581"/>
              <a:gd name="connsiteY23" fmla="*/ 332046 h 606722"/>
              <a:gd name="connsiteX24" fmla="*/ 192426 w 495581"/>
              <a:gd name="connsiteY24" fmla="*/ 364661 h 606722"/>
              <a:gd name="connsiteX25" fmla="*/ 228832 w 495581"/>
              <a:gd name="connsiteY25" fmla="*/ 332046 h 606722"/>
              <a:gd name="connsiteX26" fmla="*/ 228832 w 495581"/>
              <a:gd name="connsiteY26" fmla="*/ 297654 h 606722"/>
              <a:gd name="connsiteX27" fmla="*/ 192426 w 495581"/>
              <a:gd name="connsiteY27" fmla="*/ 264951 h 606722"/>
              <a:gd name="connsiteX28" fmla="*/ 289715 w 495581"/>
              <a:gd name="connsiteY28" fmla="*/ 254997 h 606722"/>
              <a:gd name="connsiteX29" fmla="*/ 279479 w 495581"/>
              <a:gd name="connsiteY29" fmla="*/ 261129 h 606722"/>
              <a:gd name="connsiteX30" fmla="*/ 194385 w 495581"/>
              <a:gd name="connsiteY30" fmla="*/ 435577 h 606722"/>
              <a:gd name="connsiteX31" fmla="*/ 193139 w 495581"/>
              <a:gd name="connsiteY31" fmla="*/ 440199 h 606722"/>
              <a:gd name="connsiteX32" fmla="*/ 206757 w 495581"/>
              <a:gd name="connsiteY32" fmla="*/ 452996 h 606722"/>
              <a:gd name="connsiteX33" fmla="*/ 217705 w 495581"/>
              <a:gd name="connsiteY33" fmla="*/ 446953 h 606722"/>
              <a:gd name="connsiteX34" fmla="*/ 302978 w 495581"/>
              <a:gd name="connsiteY34" fmla="*/ 272504 h 606722"/>
              <a:gd name="connsiteX35" fmla="*/ 303957 w 495581"/>
              <a:gd name="connsiteY35" fmla="*/ 267883 h 606722"/>
              <a:gd name="connsiteX36" fmla="*/ 289715 w 495581"/>
              <a:gd name="connsiteY36" fmla="*/ 254997 h 606722"/>
              <a:gd name="connsiteX37" fmla="*/ 247791 w 495581"/>
              <a:gd name="connsiteY37" fmla="*/ 199277 h 606722"/>
              <a:gd name="connsiteX38" fmla="*/ 408010 w 495581"/>
              <a:gd name="connsiteY38" fmla="*/ 359329 h 606722"/>
              <a:gd name="connsiteX39" fmla="*/ 247791 w 495581"/>
              <a:gd name="connsiteY39" fmla="*/ 519291 h 606722"/>
              <a:gd name="connsiteX40" fmla="*/ 87572 w 495581"/>
              <a:gd name="connsiteY40" fmla="*/ 359329 h 606722"/>
              <a:gd name="connsiteX41" fmla="*/ 247791 w 495581"/>
              <a:gd name="connsiteY41" fmla="*/ 199277 h 606722"/>
              <a:gd name="connsiteX42" fmla="*/ 247791 w 495581"/>
              <a:gd name="connsiteY42" fmla="*/ 159523 h 606722"/>
              <a:gd name="connsiteX43" fmla="*/ 47796 w 495581"/>
              <a:gd name="connsiteY43" fmla="*/ 359305 h 606722"/>
              <a:gd name="connsiteX44" fmla="*/ 247791 w 495581"/>
              <a:gd name="connsiteY44" fmla="*/ 558998 h 606722"/>
              <a:gd name="connsiteX45" fmla="*/ 447874 w 495581"/>
              <a:gd name="connsiteY45" fmla="*/ 359305 h 606722"/>
              <a:gd name="connsiteX46" fmla="*/ 247791 w 495581"/>
              <a:gd name="connsiteY46" fmla="*/ 159523 h 606722"/>
              <a:gd name="connsiteX47" fmla="*/ 169199 w 495581"/>
              <a:gd name="connsiteY47" fmla="*/ 0 h 606722"/>
              <a:gd name="connsiteX48" fmla="*/ 326471 w 495581"/>
              <a:gd name="connsiteY48" fmla="*/ 0 h 606722"/>
              <a:gd name="connsiteX49" fmla="*/ 359314 w 495581"/>
              <a:gd name="connsiteY49" fmla="*/ 32793 h 606722"/>
              <a:gd name="connsiteX50" fmla="*/ 326471 w 495581"/>
              <a:gd name="connsiteY50" fmla="*/ 65587 h 606722"/>
              <a:gd name="connsiteX51" fmla="*/ 313743 w 495581"/>
              <a:gd name="connsiteY51" fmla="*/ 65587 h 606722"/>
              <a:gd name="connsiteX52" fmla="*/ 313743 w 495581"/>
              <a:gd name="connsiteY52" fmla="*/ 120687 h 606722"/>
              <a:gd name="connsiteX53" fmla="*/ 377827 w 495581"/>
              <a:gd name="connsiteY53" fmla="*/ 148592 h 606722"/>
              <a:gd name="connsiteX54" fmla="*/ 412717 w 495581"/>
              <a:gd name="connsiteY54" fmla="*/ 113755 h 606722"/>
              <a:gd name="connsiteX55" fmla="*/ 459623 w 495581"/>
              <a:gd name="connsiteY55" fmla="*/ 113755 h 606722"/>
              <a:gd name="connsiteX56" fmla="*/ 459623 w 495581"/>
              <a:gd name="connsiteY56" fmla="*/ 160590 h 606722"/>
              <a:gd name="connsiteX57" fmla="*/ 429272 w 495581"/>
              <a:gd name="connsiteY57" fmla="*/ 190806 h 606722"/>
              <a:gd name="connsiteX58" fmla="*/ 495581 w 495581"/>
              <a:gd name="connsiteY58" fmla="*/ 359305 h 606722"/>
              <a:gd name="connsiteX59" fmla="*/ 247791 w 495581"/>
              <a:gd name="connsiteY59" fmla="*/ 606722 h 606722"/>
              <a:gd name="connsiteX60" fmla="*/ 0 w 495581"/>
              <a:gd name="connsiteY60" fmla="*/ 359305 h 606722"/>
              <a:gd name="connsiteX61" fmla="*/ 66309 w 495581"/>
              <a:gd name="connsiteY61" fmla="*/ 190806 h 606722"/>
              <a:gd name="connsiteX62" fmla="*/ 36047 w 495581"/>
              <a:gd name="connsiteY62" fmla="*/ 160590 h 606722"/>
              <a:gd name="connsiteX63" fmla="*/ 36047 w 495581"/>
              <a:gd name="connsiteY63" fmla="*/ 113755 h 606722"/>
              <a:gd name="connsiteX64" fmla="*/ 82953 w 495581"/>
              <a:gd name="connsiteY64" fmla="*/ 113755 h 606722"/>
              <a:gd name="connsiteX65" fmla="*/ 117843 w 495581"/>
              <a:gd name="connsiteY65" fmla="*/ 148592 h 606722"/>
              <a:gd name="connsiteX66" fmla="*/ 181927 w 495581"/>
              <a:gd name="connsiteY66" fmla="*/ 120687 h 606722"/>
              <a:gd name="connsiteX67" fmla="*/ 181927 w 495581"/>
              <a:gd name="connsiteY67" fmla="*/ 65587 h 606722"/>
              <a:gd name="connsiteX68" fmla="*/ 169199 w 495581"/>
              <a:gd name="connsiteY68" fmla="*/ 65587 h 606722"/>
              <a:gd name="connsiteX69" fmla="*/ 136356 w 495581"/>
              <a:gd name="connsiteY69" fmla="*/ 32793 h 606722"/>
              <a:gd name="connsiteX70" fmla="*/ 169199 w 495581"/>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495581" h="606722">
                <a:moveTo>
                  <a:pt x="303712" y="363906"/>
                </a:moveTo>
                <a:cubicBezTo>
                  <a:pt x="311288" y="363906"/>
                  <a:pt x="315922" y="367554"/>
                  <a:pt x="315922" y="375561"/>
                </a:cubicBezTo>
                <a:lnTo>
                  <a:pt x="315922" y="409992"/>
                </a:lnTo>
                <a:cubicBezTo>
                  <a:pt x="315922" y="417999"/>
                  <a:pt x="311288" y="421558"/>
                  <a:pt x="303712" y="421558"/>
                </a:cubicBezTo>
                <a:cubicBezTo>
                  <a:pt x="296226" y="421558"/>
                  <a:pt x="291859" y="417999"/>
                  <a:pt x="291859" y="409992"/>
                </a:cubicBezTo>
                <a:lnTo>
                  <a:pt x="291859" y="375561"/>
                </a:lnTo>
                <a:cubicBezTo>
                  <a:pt x="291859" y="367554"/>
                  <a:pt x="296226" y="363906"/>
                  <a:pt x="303712" y="363906"/>
                </a:cubicBezTo>
                <a:close/>
                <a:moveTo>
                  <a:pt x="303690" y="342888"/>
                </a:moveTo>
                <a:cubicBezTo>
                  <a:pt x="283128" y="342888"/>
                  <a:pt x="267373" y="351597"/>
                  <a:pt x="267373" y="375591"/>
                </a:cubicBezTo>
                <a:lnTo>
                  <a:pt x="267373" y="409983"/>
                </a:lnTo>
                <a:cubicBezTo>
                  <a:pt x="267373" y="433889"/>
                  <a:pt x="283128" y="442598"/>
                  <a:pt x="303690" y="442598"/>
                </a:cubicBezTo>
                <a:cubicBezTo>
                  <a:pt x="324073" y="442598"/>
                  <a:pt x="340095" y="433889"/>
                  <a:pt x="340095" y="409983"/>
                </a:cubicBezTo>
                <a:lnTo>
                  <a:pt x="340095" y="375591"/>
                </a:lnTo>
                <a:cubicBezTo>
                  <a:pt x="340095" y="351597"/>
                  <a:pt x="324073" y="342888"/>
                  <a:pt x="303690" y="342888"/>
                </a:cubicBezTo>
                <a:close/>
                <a:moveTo>
                  <a:pt x="192475" y="286002"/>
                </a:moveTo>
                <a:cubicBezTo>
                  <a:pt x="200034" y="286002"/>
                  <a:pt x="204569" y="289645"/>
                  <a:pt x="204569" y="297643"/>
                </a:cubicBezTo>
                <a:lnTo>
                  <a:pt x="204569" y="332031"/>
                </a:lnTo>
                <a:cubicBezTo>
                  <a:pt x="204569" y="339940"/>
                  <a:pt x="200034" y="343583"/>
                  <a:pt x="192475" y="343583"/>
                </a:cubicBezTo>
                <a:cubicBezTo>
                  <a:pt x="185005" y="343583"/>
                  <a:pt x="180647" y="339940"/>
                  <a:pt x="180647" y="332031"/>
                </a:cubicBezTo>
                <a:lnTo>
                  <a:pt x="180647" y="297643"/>
                </a:lnTo>
                <a:cubicBezTo>
                  <a:pt x="180647" y="289645"/>
                  <a:pt x="185005" y="286002"/>
                  <a:pt x="192475" y="286002"/>
                </a:cubicBezTo>
                <a:close/>
                <a:moveTo>
                  <a:pt x="192426" y="264951"/>
                </a:moveTo>
                <a:cubicBezTo>
                  <a:pt x="171865" y="264951"/>
                  <a:pt x="156110" y="273660"/>
                  <a:pt x="156110" y="297654"/>
                </a:cubicBezTo>
                <a:lnTo>
                  <a:pt x="156110" y="332046"/>
                </a:lnTo>
                <a:cubicBezTo>
                  <a:pt x="156110" y="355952"/>
                  <a:pt x="171865" y="364661"/>
                  <a:pt x="192426" y="364661"/>
                </a:cubicBezTo>
                <a:cubicBezTo>
                  <a:pt x="212810" y="364661"/>
                  <a:pt x="228832" y="355952"/>
                  <a:pt x="228832" y="332046"/>
                </a:cubicBezTo>
                <a:lnTo>
                  <a:pt x="228832" y="297654"/>
                </a:lnTo>
                <a:cubicBezTo>
                  <a:pt x="228832" y="273660"/>
                  <a:pt x="212810" y="264951"/>
                  <a:pt x="192426" y="264951"/>
                </a:cubicBezTo>
                <a:close/>
                <a:moveTo>
                  <a:pt x="289715" y="254997"/>
                </a:moveTo>
                <a:cubicBezTo>
                  <a:pt x="285353" y="254997"/>
                  <a:pt x="281437" y="256953"/>
                  <a:pt x="279479" y="261129"/>
                </a:cubicBezTo>
                <a:lnTo>
                  <a:pt x="194385" y="435577"/>
                </a:lnTo>
                <a:cubicBezTo>
                  <a:pt x="193673" y="437088"/>
                  <a:pt x="193139" y="438777"/>
                  <a:pt x="193139" y="440199"/>
                </a:cubicBezTo>
                <a:cubicBezTo>
                  <a:pt x="193139" y="446242"/>
                  <a:pt x="198479" y="452996"/>
                  <a:pt x="206757" y="452996"/>
                </a:cubicBezTo>
                <a:cubicBezTo>
                  <a:pt x="211386" y="452996"/>
                  <a:pt x="216014" y="450596"/>
                  <a:pt x="217705" y="446953"/>
                </a:cubicBezTo>
                <a:lnTo>
                  <a:pt x="302978" y="272504"/>
                </a:lnTo>
                <a:cubicBezTo>
                  <a:pt x="303779" y="270994"/>
                  <a:pt x="303957" y="269305"/>
                  <a:pt x="303957" y="267883"/>
                </a:cubicBezTo>
                <a:cubicBezTo>
                  <a:pt x="303957" y="260152"/>
                  <a:pt x="296480" y="254997"/>
                  <a:pt x="289715" y="254997"/>
                </a:cubicBezTo>
                <a:close/>
                <a:moveTo>
                  <a:pt x="247791" y="199277"/>
                </a:moveTo>
                <a:cubicBezTo>
                  <a:pt x="336178" y="199277"/>
                  <a:pt x="408010" y="271083"/>
                  <a:pt x="408010" y="359329"/>
                </a:cubicBezTo>
                <a:cubicBezTo>
                  <a:pt x="408010" y="447486"/>
                  <a:pt x="336178" y="519291"/>
                  <a:pt x="247791" y="519291"/>
                </a:cubicBezTo>
                <a:cubicBezTo>
                  <a:pt x="159493" y="519291"/>
                  <a:pt x="87572" y="447486"/>
                  <a:pt x="87572" y="359329"/>
                </a:cubicBezTo>
                <a:cubicBezTo>
                  <a:pt x="87572" y="271083"/>
                  <a:pt x="159493" y="199277"/>
                  <a:pt x="247791" y="199277"/>
                </a:cubicBezTo>
                <a:close/>
                <a:moveTo>
                  <a:pt x="247791" y="159523"/>
                </a:moveTo>
                <a:cubicBezTo>
                  <a:pt x="137513" y="159523"/>
                  <a:pt x="47796" y="249105"/>
                  <a:pt x="47796" y="359305"/>
                </a:cubicBezTo>
                <a:cubicBezTo>
                  <a:pt x="47796" y="469417"/>
                  <a:pt x="137513" y="558998"/>
                  <a:pt x="247791" y="558998"/>
                </a:cubicBezTo>
                <a:cubicBezTo>
                  <a:pt x="358157" y="558998"/>
                  <a:pt x="447874" y="469417"/>
                  <a:pt x="447874" y="359305"/>
                </a:cubicBezTo>
                <a:cubicBezTo>
                  <a:pt x="447874" y="249105"/>
                  <a:pt x="358157" y="159523"/>
                  <a:pt x="247791" y="159523"/>
                </a:cubicBezTo>
                <a:close/>
                <a:moveTo>
                  <a:pt x="169199" y="0"/>
                </a:moveTo>
                <a:lnTo>
                  <a:pt x="326471" y="0"/>
                </a:lnTo>
                <a:cubicBezTo>
                  <a:pt x="344628" y="0"/>
                  <a:pt x="359314" y="14664"/>
                  <a:pt x="359314" y="32793"/>
                </a:cubicBezTo>
                <a:cubicBezTo>
                  <a:pt x="359314" y="50923"/>
                  <a:pt x="344628" y="65587"/>
                  <a:pt x="326471" y="65587"/>
                </a:cubicBezTo>
                <a:lnTo>
                  <a:pt x="313743" y="65587"/>
                </a:lnTo>
                <a:lnTo>
                  <a:pt x="313743" y="120687"/>
                </a:lnTo>
                <a:cubicBezTo>
                  <a:pt x="336529" y="126996"/>
                  <a:pt x="358068" y="136417"/>
                  <a:pt x="377827" y="148592"/>
                </a:cubicBezTo>
                <a:lnTo>
                  <a:pt x="412717" y="113755"/>
                </a:lnTo>
                <a:cubicBezTo>
                  <a:pt x="425623" y="100780"/>
                  <a:pt x="446628" y="100780"/>
                  <a:pt x="459623" y="113755"/>
                </a:cubicBezTo>
                <a:cubicBezTo>
                  <a:pt x="472529" y="126641"/>
                  <a:pt x="472529" y="147615"/>
                  <a:pt x="459623" y="160590"/>
                </a:cubicBezTo>
                <a:lnTo>
                  <a:pt x="429272" y="190806"/>
                </a:lnTo>
                <a:cubicBezTo>
                  <a:pt x="470482" y="234975"/>
                  <a:pt x="495581" y="294163"/>
                  <a:pt x="495581" y="359305"/>
                </a:cubicBezTo>
                <a:cubicBezTo>
                  <a:pt x="495581" y="495900"/>
                  <a:pt x="384681" y="606722"/>
                  <a:pt x="247791" y="606722"/>
                </a:cubicBezTo>
                <a:cubicBezTo>
                  <a:pt x="110989" y="606722"/>
                  <a:pt x="0" y="495900"/>
                  <a:pt x="0" y="359305"/>
                </a:cubicBezTo>
                <a:cubicBezTo>
                  <a:pt x="0" y="294163"/>
                  <a:pt x="25188" y="234975"/>
                  <a:pt x="66309" y="190806"/>
                </a:cubicBezTo>
                <a:lnTo>
                  <a:pt x="36047" y="160590"/>
                </a:lnTo>
                <a:cubicBezTo>
                  <a:pt x="23052" y="147615"/>
                  <a:pt x="23052" y="126641"/>
                  <a:pt x="36047" y="113755"/>
                </a:cubicBezTo>
                <a:cubicBezTo>
                  <a:pt x="48953" y="100780"/>
                  <a:pt x="69958" y="100780"/>
                  <a:pt x="82953" y="113755"/>
                </a:cubicBezTo>
                <a:lnTo>
                  <a:pt x="117843" y="148592"/>
                </a:lnTo>
                <a:cubicBezTo>
                  <a:pt x="137513" y="136417"/>
                  <a:pt x="159052" y="126996"/>
                  <a:pt x="181927" y="120687"/>
                </a:cubicBezTo>
                <a:lnTo>
                  <a:pt x="181927" y="65587"/>
                </a:lnTo>
                <a:lnTo>
                  <a:pt x="169199" y="65587"/>
                </a:lnTo>
                <a:cubicBezTo>
                  <a:pt x="151042" y="65587"/>
                  <a:pt x="136356" y="50923"/>
                  <a:pt x="136356" y="32793"/>
                </a:cubicBezTo>
                <a:cubicBezTo>
                  <a:pt x="136356" y="14664"/>
                  <a:pt x="151042" y="0"/>
                  <a:pt x="169199" y="0"/>
                </a:cubicBezTo>
                <a:close/>
              </a:path>
            </a:pathLst>
          </a:cu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gradFill>
                <a:gsLst>
                  <a:gs pos="0">
                    <a:srgbClr val="E1C981"/>
                  </a:gs>
                  <a:gs pos="100000">
                    <a:srgbClr val="B68644"/>
                  </a:gs>
                </a:gsLst>
                <a:lin ang="5400000" scaled="1"/>
              </a:gradFill>
            </a:endParaRPr>
          </a:p>
        </p:txBody>
      </p:sp>
      <p:sp>
        <p:nvSpPr>
          <p:cNvPr id="46" name="new-item-shopping-label_44345"/>
          <p:cNvSpPr/>
          <p:nvPr/>
        </p:nvSpPr>
        <p:spPr>
          <a:xfrm>
            <a:off x="5166854" y="4612957"/>
            <a:ext cx="582958" cy="546381"/>
          </a:xfrm>
          <a:custGeom>
            <a:avLst/>
            <a:gdLst>
              <a:gd name="connsiteX0" fmla="*/ 388426 w 607282"/>
              <a:gd name="connsiteY0" fmla="*/ 385710 h 569180"/>
              <a:gd name="connsiteX1" fmla="*/ 431276 w 607282"/>
              <a:gd name="connsiteY1" fmla="*/ 385710 h 569180"/>
              <a:gd name="connsiteX2" fmla="*/ 431276 w 607282"/>
              <a:gd name="connsiteY2" fmla="*/ 438433 h 569180"/>
              <a:gd name="connsiteX3" fmla="*/ 522771 w 607282"/>
              <a:gd name="connsiteY3" fmla="*/ 529738 h 569180"/>
              <a:gd name="connsiteX4" fmla="*/ 522771 w 607282"/>
              <a:gd name="connsiteY4" fmla="*/ 559964 h 569180"/>
              <a:gd name="connsiteX5" fmla="*/ 492483 w 607282"/>
              <a:gd name="connsiteY5" fmla="*/ 559964 h 569180"/>
              <a:gd name="connsiteX6" fmla="*/ 431276 w 607282"/>
              <a:gd name="connsiteY6" fmla="*/ 498941 h 569180"/>
              <a:gd name="connsiteX7" fmla="*/ 431276 w 607282"/>
              <a:gd name="connsiteY7" fmla="*/ 547771 h 569180"/>
              <a:gd name="connsiteX8" fmla="*/ 409822 w 607282"/>
              <a:gd name="connsiteY8" fmla="*/ 569180 h 569180"/>
              <a:gd name="connsiteX9" fmla="*/ 388426 w 607282"/>
              <a:gd name="connsiteY9" fmla="*/ 547771 h 569180"/>
              <a:gd name="connsiteX10" fmla="*/ 388426 w 607282"/>
              <a:gd name="connsiteY10" fmla="*/ 498941 h 569180"/>
              <a:gd name="connsiteX11" fmla="*/ 327276 w 607282"/>
              <a:gd name="connsiteY11" fmla="*/ 559964 h 569180"/>
              <a:gd name="connsiteX12" fmla="*/ 296988 w 607282"/>
              <a:gd name="connsiteY12" fmla="*/ 559964 h 569180"/>
              <a:gd name="connsiteX13" fmla="*/ 296988 w 607282"/>
              <a:gd name="connsiteY13" fmla="*/ 529738 h 569180"/>
              <a:gd name="connsiteX14" fmla="*/ 296931 w 607282"/>
              <a:gd name="connsiteY14" fmla="*/ 529738 h 569180"/>
              <a:gd name="connsiteX15" fmla="*/ 388426 w 607282"/>
              <a:gd name="connsiteY15" fmla="*/ 438433 h 569180"/>
              <a:gd name="connsiteX16" fmla="*/ 388426 w 607282"/>
              <a:gd name="connsiteY16" fmla="*/ 434597 h 569180"/>
              <a:gd name="connsiteX17" fmla="*/ 38140 w 607282"/>
              <a:gd name="connsiteY17" fmla="*/ 145929 h 569180"/>
              <a:gd name="connsiteX18" fmla="*/ 38255 w 607282"/>
              <a:gd name="connsiteY18" fmla="*/ 145929 h 569180"/>
              <a:gd name="connsiteX19" fmla="*/ 66358 w 607282"/>
              <a:gd name="connsiteY19" fmla="*/ 145929 h 569180"/>
              <a:gd name="connsiteX20" fmla="*/ 68767 w 607282"/>
              <a:gd name="connsiteY20" fmla="*/ 161160 h 569180"/>
              <a:gd name="connsiteX21" fmla="*/ 76453 w 607282"/>
              <a:gd name="connsiteY21" fmla="*/ 208857 h 569180"/>
              <a:gd name="connsiteX22" fmla="*/ 82589 w 607282"/>
              <a:gd name="connsiteY22" fmla="*/ 246763 h 569180"/>
              <a:gd name="connsiteX23" fmla="*/ 92684 w 607282"/>
              <a:gd name="connsiteY23" fmla="*/ 246763 h 569180"/>
              <a:gd name="connsiteX24" fmla="*/ 99222 w 607282"/>
              <a:gd name="connsiteY24" fmla="*/ 172898 h 569180"/>
              <a:gd name="connsiteX25" fmla="*/ 91594 w 607282"/>
              <a:gd name="connsiteY25" fmla="*/ 145929 h 569180"/>
              <a:gd name="connsiteX26" fmla="*/ 136502 w 607282"/>
              <a:gd name="connsiteY26" fmla="*/ 145929 h 569180"/>
              <a:gd name="connsiteX27" fmla="*/ 128874 w 607282"/>
              <a:gd name="connsiteY27" fmla="*/ 172898 h 569180"/>
              <a:gd name="connsiteX28" fmla="*/ 135355 w 607282"/>
              <a:gd name="connsiteY28" fmla="*/ 246763 h 569180"/>
              <a:gd name="connsiteX29" fmla="*/ 145507 w 607282"/>
              <a:gd name="connsiteY29" fmla="*/ 246763 h 569180"/>
              <a:gd name="connsiteX30" fmla="*/ 153192 w 607282"/>
              <a:gd name="connsiteY30" fmla="*/ 198780 h 569180"/>
              <a:gd name="connsiteX31" fmla="*/ 161738 w 607282"/>
              <a:gd name="connsiteY31" fmla="*/ 145929 h 569180"/>
              <a:gd name="connsiteX32" fmla="*/ 336094 w 607282"/>
              <a:gd name="connsiteY32" fmla="*/ 145929 h 569180"/>
              <a:gd name="connsiteX33" fmla="*/ 374349 w 607282"/>
              <a:gd name="connsiteY33" fmla="*/ 184121 h 569180"/>
              <a:gd name="connsiteX34" fmla="*/ 336094 w 607282"/>
              <a:gd name="connsiteY34" fmla="*/ 222256 h 569180"/>
              <a:gd name="connsiteX35" fmla="*/ 189841 w 607282"/>
              <a:gd name="connsiteY35" fmla="*/ 222256 h 569180"/>
              <a:gd name="connsiteX36" fmla="*/ 189841 w 607282"/>
              <a:gd name="connsiteY36" fmla="*/ 298011 h 569180"/>
              <a:gd name="connsiteX37" fmla="*/ 189841 w 607282"/>
              <a:gd name="connsiteY37" fmla="*/ 365807 h 569180"/>
              <a:gd name="connsiteX38" fmla="*/ 189841 w 607282"/>
              <a:gd name="connsiteY38" fmla="*/ 528081 h 569180"/>
              <a:gd name="connsiteX39" fmla="*/ 151586 w 607282"/>
              <a:gd name="connsiteY39" fmla="*/ 566216 h 569180"/>
              <a:gd name="connsiteX40" fmla="*/ 114019 w 607282"/>
              <a:gd name="connsiteY40" fmla="*/ 535239 h 569180"/>
              <a:gd name="connsiteX41" fmla="*/ 76453 w 607282"/>
              <a:gd name="connsiteY41" fmla="*/ 566216 h 569180"/>
              <a:gd name="connsiteX42" fmla="*/ 38255 w 607282"/>
              <a:gd name="connsiteY42" fmla="*/ 528081 h 569180"/>
              <a:gd name="connsiteX43" fmla="*/ 38255 w 607282"/>
              <a:gd name="connsiteY43" fmla="*/ 384874 h 569180"/>
              <a:gd name="connsiteX44" fmla="*/ 0 w 607282"/>
              <a:gd name="connsiteY44" fmla="*/ 346739 h 569180"/>
              <a:gd name="connsiteX45" fmla="*/ 0 w 607282"/>
              <a:gd name="connsiteY45" fmla="*/ 184121 h 569180"/>
              <a:gd name="connsiteX46" fmla="*/ 38140 w 607282"/>
              <a:gd name="connsiteY46" fmla="*/ 145929 h 569180"/>
              <a:gd name="connsiteX47" fmla="*/ 545532 w 607282"/>
              <a:gd name="connsiteY47" fmla="*/ 89195 h 569180"/>
              <a:gd name="connsiteX48" fmla="*/ 587343 w 607282"/>
              <a:gd name="connsiteY48" fmla="*/ 89195 h 569180"/>
              <a:gd name="connsiteX49" fmla="*/ 587343 w 607282"/>
              <a:gd name="connsiteY49" fmla="*/ 124061 h 569180"/>
              <a:gd name="connsiteX50" fmla="*/ 587228 w 607282"/>
              <a:gd name="connsiteY50" fmla="*/ 124061 h 569180"/>
              <a:gd name="connsiteX51" fmla="*/ 587343 w 607282"/>
              <a:gd name="connsiteY51" fmla="*/ 324787 h 569180"/>
              <a:gd name="connsiteX52" fmla="*/ 541403 w 607282"/>
              <a:gd name="connsiteY52" fmla="*/ 370989 h 569180"/>
              <a:gd name="connsiteX53" fmla="*/ 278325 w 607282"/>
              <a:gd name="connsiteY53" fmla="*/ 370531 h 569180"/>
              <a:gd name="connsiteX54" fmla="*/ 233131 w 607282"/>
              <a:gd name="connsiteY54" fmla="*/ 331027 h 569180"/>
              <a:gd name="connsiteX55" fmla="*/ 232729 w 607282"/>
              <a:gd name="connsiteY55" fmla="*/ 233012 h 569180"/>
              <a:gd name="connsiteX56" fmla="*/ 272475 w 607282"/>
              <a:gd name="connsiteY56" fmla="*/ 233012 h 569180"/>
              <a:gd name="connsiteX57" fmla="*/ 272475 w 607282"/>
              <a:gd name="connsiteY57" fmla="*/ 330340 h 569180"/>
              <a:gd name="connsiteX58" fmla="*/ 545532 w 607282"/>
              <a:gd name="connsiteY58" fmla="*/ 329997 h 569180"/>
              <a:gd name="connsiteX59" fmla="*/ 545532 w 607282"/>
              <a:gd name="connsiteY59" fmla="*/ 124061 h 569180"/>
              <a:gd name="connsiteX60" fmla="*/ 231948 w 607282"/>
              <a:gd name="connsiteY60" fmla="*/ 89124 h 569180"/>
              <a:gd name="connsiteX61" fmla="*/ 273793 w 607282"/>
              <a:gd name="connsiteY61" fmla="*/ 89124 h 569180"/>
              <a:gd name="connsiteX62" fmla="*/ 273793 w 607282"/>
              <a:gd name="connsiteY62" fmla="*/ 135062 h 569180"/>
              <a:gd name="connsiteX63" fmla="*/ 272240 w 607282"/>
              <a:gd name="connsiteY63" fmla="*/ 135062 h 569180"/>
              <a:gd name="connsiteX64" fmla="*/ 233571 w 607282"/>
              <a:gd name="connsiteY64" fmla="*/ 135062 h 569180"/>
              <a:gd name="connsiteX65" fmla="*/ 231948 w 607282"/>
              <a:gd name="connsiteY65" fmla="*/ 135062 h 569180"/>
              <a:gd name="connsiteX66" fmla="*/ 409822 w 607282"/>
              <a:gd name="connsiteY66" fmla="*/ 10232 h 569180"/>
              <a:gd name="connsiteX67" fmla="*/ 437925 w 607282"/>
              <a:gd name="connsiteY67" fmla="*/ 35771 h 569180"/>
              <a:gd name="connsiteX68" fmla="*/ 447503 w 607282"/>
              <a:gd name="connsiteY68" fmla="*/ 35771 h 569180"/>
              <a:gd name="connsiteX69" fmla="*/ 578958 w 607282"/>
              <a:gd name="connsiteY69" fmla="*/ 35828 h 569180"/>
              <a:gd name="connsiteX70" fmla="*/ 593009 w 607282"/>
              <a:gd name="connsiteY70" fmla="*/ 37031 h 569180"/>
              <a:gd name="connsiteX71" fmla="*/ 607233 w 607282"/>
              <a:gd name="connsiteY71" fmla="*/ 57874 h 569180"/>
              <a:gd name="connsiteX72" fmla="*/ 587159 w 607282"/>
              <a:gd name="connsiteY72" fmla="*/ 76828 h 569180"/>
              <a:gd name="connsiteX73" fmla="*/ 579244 w 607282"/>
              <a:gd name="connsiteY73" fmla="*/ 76885 h 569180"/>
              <a:gd name="connsiteX74" fmla="*/ 241776 w 607282"/>
              <a:gd name="connsiteY74" fmla="*/ 76885 h 569180"/>
              <a:gd name="connsiteX75" fmla="*/ 233861 w 607282"/>
              <a:gd name="connsiteY75" fmla="*/ 76828 h 569180"/>
              <a:gd name="connsiteX76" fmla="*/ 212984 w 607282"/>
              <a:gd name="connsiteY76" fmla="*/ 56672 h 569180"/>
              <a:gd name="connsiteX77" fmla="*/ 233287 w 607282"/>
              <a:gd name="connsiteY77" fmla="*/ 35943 h 569180"/>
              <a:gd name="connsiteX78" fmla="*/ 244357 w 607282"/>
              <a:gd name="connsiteY78" fmla="*/ 35771 h 569180"/>
              <a:gd name="connsiteX79" fmla="*/ 371108 w 607282"/>
              <a:gd name="connsiteY79" fmla="*/ 35771 h 569180"/>
              <a:gd name="connsiteX80" fmla="*/ 381661 w 607282"/>
              <a:gd name="connsiteY80" fmla="*/ 35771 h 569180"/>
              <a:gd name="connsiteX81" fmla="*/ 409822 w 607282"/>
              <a:gd name="connsiteY81" fmla="*/ 10232 h 569180"/>
              <a:gd name="connsiteX82" fmla="*/ 114034 w 607282"/>
              <a:gd name="connsiteY82" fmla="*/ 0 h 569180"/>
              <a:gd name="connsiteX83" fmla="*/ 182130 w 607282"/>
              <a:gd name="connsiteY83" fmla="*/ 67990 h 569180"/>
              <a:gd name="connsiteX84" fmla="*/ 114034 w 607282"/>
              <a:gd name="connsiteY84" fmla="*/ 135980 h 569180"/>
              <a:gd name="connsiteX85" fmla="*/ 45938 w 607282"/>
              <a:gd name="connsiteY85" fmla="*/ 67990 h 569180"/>
              <a:gd name="connsiteX86" fmla="*/ 114034 w 607282"/>
              <a:gd name="connsiteY86" fmla="*/ 0 h 5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607282" h="569180">
                <a:moveTo>
                  <a:pt x="388426" y="385710"/>
                </a:moveTo>
                <a:lnTo>
                  <a:pt x="431276" y="385710"/>
                </a:lnTo>
                <a:lnTo>
                  <a:pt x="431276" y="438433"/>
                </a:lnTo>
                <a:lnTo>
                  <a:pt x="522771" y="529738"/>
                </a:lnTo>
                <a:cubicBezTo>
                  <a:pt x="531146" y="538096"/>
                  <a:pt x="531146" y="551606"/>
                  <a:pt x="522771" y="559964"/>
                </a:cubicBezTo>
                <a:cubicBezTo>
                  <a:pt x="514396" y="568321"/>
                  <a:pt x="500858" y="568321"/>
                  <a:pt x="492483" y="559964"/>
                </a:cubicBezTo>
                <a:lnTo>
                  <a:pt x="431276" y="498941"/>
                </a:lnTo>
                <a:lnTo>
                  <a:pt x="431276" y="547771"/>
                </a:lnTo>
                <a:cubicBezTo>
                  <a:pt x="431276" y="559563"/>
                  <a:pt x="421697" y="569180"/>
                  <a:pt x="409822" y="569180"/>
                </a:cubicBezTo>
                <a:cubicBezTo>
                  <a:pt x="398005" y="569180"/>
                  <a:pt x="388426" y="559563"/>
                  <a:pt x="388426" y="547771"/>
                </a:cubicBezTo>
                <a:lnTo>
                  <a:pt x="388426" y="498941"/>
                </a:lnTo>
                <a:lnTo>
                  <a:pt x="327276" y="559964"/>
                </a:lnTo>
                <a:cubicBezTo>
                  <a:pt x="318901" y="568321"/>
                  <a:pt x="305306" y="568321"/>
                  <a:pt x="296988" y="559964"/>
                </a:cubicBezTo>
                <a:cubicBezTo>
                  <a:pt x="288613" y="551606"/>
                  <a:pt x="288613" y="538096"/>
                  <a:pt x="296988" y="529738"/>
                </a:cubicBezTo>
                <a:lnTo>
                  <a:pt x="296931" y="529738"/>
                </a:lnTo>
                <a:lnTo>
                  <a:pt x="388426" y="438433"/>
                </a:lnTo>
                <a:lnTo>
                  <a:pt x="388426" y="434597"/>
                </a:lnTo>
                <a:close/>
                <a:moveTo>
                  <a:pt x="38140" y="145929"/>
                </a:moveTo>
                <a:lnTo>
                  <a:pt x="38255" y="145929"/>
                </a:lnTo>
                <a:lnTo>
                  <a:pt x="66358" y="145929"/>
                </a:lnTo>
                <a:lnTo>
                  <a:pt x="68767" y="161160"/>
                </a:lnTo>
                <a:lnTo>
                  <a:pt x="76453" y="208857"/>
                </a:lnTo>
                <a:lnTo>
                  <a:pt x="82589" y="246763"/>
                </a:lnTo>
                <a:lnTo>
                  <a:pt x="92684" y="246763"/>
                </a:lnTo>
                <a:lnTo>
                  <a:pt x="99222" y="172898"/>
                </a:lnTo>
                <a:lnTo>
                  <a:pt x="91594" y="145929"/>
                </a:lnTo>
                <a:lnTo>
                  <a:pt x="136502" y="145929"/>
                </a:lnTo>
                <a:lnTo>
                  <a:pt x="128874" y="172898"/>
                </a:lnTo>
                <a:lnTo>
                  <a:pt x="135355" y="246763"/>
                </a:lnTo>
                <a:lnTo>
                  <a:pt x="145507" y="246763"/>
                </a:lnTo>
                <a:lnTo>
                  <a:pt x="153192" y="198780"/>
                </a:lnTo>
                <a:lnTo>
                  <a:pt x="161738" y="145929"/>
                </a:lnTo>
                <a:lnTo>
                  <a:pt x="336094" y="145929"/>
                </a:lnTo>
                <a:cubicBezTo>
                  <a:pt x="357200" y="145929"/>
                  <a:pt x="374349" y="162992"/>
                  <a:pt x="374349" y="184121"/>
                </a:cubicBezTo>
                <a:cubicBezTo>
                  <a:pt x="374349" y="205193"/>
                  <a:pt x="357200" y="222256"/>
                  <a:pt x="336094" y="222256"/>
                </a:cubicBezTo>
                <a:lnTo>
                  <a:pt x="189841" y="222256"/>
                </a:lnTo>
                <a:lnTo>
                  <a:pt x="189841" y="298011"/>
                </a:lnTo>
                <a:lnTo>
                  <a:pt x="189841" y="365807"/>
                </a:lnTo>
                <a:lnTo>
                  <a:pt x="189841" y="528081"/>
                </a:lnTo>
                <a:cubicBezTo>
                  <a:pt x="189841" y="549153"/>
                  <a:pt x="172692" y="566216"/>
                  <a:pt x="151586" y="566216"/>
                </a:cubicBezTo>
                <a:cubicBezTo>
                  <a:pt x="132889" y="566216"/>
                  <a:pt x="117403" y="552875"/>
                  <a:pt x="114019" y="535239"/>
                </a:cubicBezTo>
                <a:cubicBezTo>
                  <a:pt x="110693" y="552875"/>
                  <a:pt x="95150" y="566216"/>
                  <a:pt x="76453" y="566216"/>
                </a:cubicBezTo>
                <a:cubicBezTo>
                  <a:pt x="55346" y="566216"/>
                  <a:pt x="38255" y="549153"/>
                  <a:pt x="38255" y="528081"/>
                </a:cubicBezTo>
                <a:lnTo>
                  <a:pt x="38255" y="384874"/>
                </a:lnTo>
                <a:cubicBezTo>
                  <a:pt x="17091" y="384874"/>
                  <a:pt x="0" y="367811"/>
                  <a:pt x="0" y="346739"/>
                </a:cubicBezTo>
                <a:lnTo>
                  <a:pt x="0" y="184121"/>
                </a:lnTo>
                <a:cubicBezTo>
                  <a:pt x="0" y="163050"/>
                  <a:pt x="17091" y="145986"/>
                  <a:pt x="38140" y="145929"/>
                </a:cubicBezTo>
                <a:close/>
                <a:moveTo>
                  <a:pt x="545532" y="89195"/>
                </a:moveTo>
                <a:lnTo>
                  <a:pt x="587343" y="89195"/>
                </a:lnTo>
                <a:lnTo>
                  <a:pt x="587343" y="124061"/>
                </a:lnTo>
                <a:lnTo>
                  <a:pt x="587228" y="124061"/>
                </a:lnTo>
                <a:cubicBezTo>
                  <a:pt x="587228" y="190989"/>
                  <a:pt x="587056" y="257859"/>
                  <a:pt x="587343" y="324787"/>
                </a:cubicBezTo>
                <a:cubicBezTo>
                  <a:pt x="587457" y="352669"/>
                  <a:pt x="567498" y="371104"/>
                  <a:pt x="541403" y="370989"/>
                </a:cubicBezTo>
                <a:cubicBezTo>
                  <a:pt x="453710" y="370646"/>
                  <a:pt x="366018" y="370703"/>
                  <a:pt x="278325" y="370531"/>
                </a:cubicBezTo>
                <a:cubicBezTo>
                  <a:pt x="255441" y="370474"/>
                  <a:pt x="234278" y="353527"/>
                  <a:pt x="233131" y="331027"/>
                </a:cubicBezTo>
                <a:cubicBezTo>
                  <a:pt x="231525" y="299024"/>
                  <a:pt x="232729" y="266905"/>
                  <a:pt x="232729" y="233012"/>
                </a:cubicBezTo>
                <a:lnTo>
                  <a:pt x="272475" y="233012"/>
                </a:lnTo>
                <a:lnTo>
                  <a:pt x="272475" y="330340"/>
                </a:lnTo>
                <a:cubicBezTo>
                  <a:pt x="364010" y="330512"/>
                  <a:pt x="453997" y="330398"/>
                  <a:pt x="545532" y="329997"/>
                </a:cubicBezTo>
                <a:lnTo>
                  <a:pt x="545532" y="124061"/>
                </a:lnTo>
                <a:close/>
                <a:moveTo>
                  <a:pt x="231948" y="89124"/>
                </a:moveTo>
                <a:lnTo>
                  <a:pt x="273793" y="89124"/>
                </a:lnTo>
                <a:lnTo>
                  <a:pt x="273793" y="135062"/>
                </a:lnTo>
                <a:lnTo>
                  <a:pt x="272240" y="135062"/>
                </a:lnTo>
                <a:lnTo>
                  <a:pt x="233571" y="135062"/>
                </a:lnTo>
                <a:lnTo>
                  <a:pt x="231948" y="135062"/>
                </a:lnTo>
                <a:close/>
                <a:moveTo>
                  <a:pt x="409822" y="10232"/>
                </a:moveTo>
                <a:cubicBezTo>
                  <a:pt x="424505" y="10232"/>
                  <a:pt x="436606" y="21455"/>
                  <a:pt x="437925" y="35771"/>
                </a:cubicBezTo>
                <a:lnTo>
                  <a:pt x="447503" y="35771"/>
                </a:lnTo>
                <a:cubicBezTo>
                  <a:pt x="491321" y="35771"/>
                  <a:pt x="535140" y="35771"/>
                  <a:pt x="578958" y="35828"/>
                </a:cubicBezTo>
                <a:cubicBezTo>
                  <a:pt x="583661" y="35828"/>
                  <a:pt x="588650" y="35599"/>
                  <a:pt x="593009" y="37031"/>
                </a:cubicBezTo>
                <a:cubicBezTo>
                  <a:pt x="601326" y="39665"/>
                  <a:pt x="607921" y="50144"/>
                  <a:pt x="607233" y="57874"/>
                </a:cubicBezTo>
                <a:cubicBezTo>
                  <a:pt x="606315" y="67380"/>
                  <a:pt x="597368" y="75912"/>
                  <a:pt x="587159" y="76828"/>
                </a:cubicBezTo>
                <a:cubicBezTo>
                  <a:pt x="584521" y="77057"/>
                  <a:pt x="581883" y="76885"/>
                  <a:pt x="579244" y="76885"/>
                </a:cubicBezTo>
                <a:cubicBezTo>
                  <a:pt x="466774" y="76885"/>
                  <a:pt x="354304" y="76885"/>
                  <a:pt x="241776" y="76885"/>
                </a:cubicBezTo>
                <a:cubicBezTo>
                  <a:pt x="239137" y="76885"/>
                  <a:pt x="236499" y="77057"/>
                  <a:pt x="233861" y="76828"/>
                </a:cubicBezTo>
                <a:cubicBezTo>
                  <a:pt x="223078" y="75740"/>
                  <a:pt x="213156" y="66120"/>
                  <a:pt x="212984" y="56672"/>
                </a:cubicBezTo>
                <a:cubicBezTo>
                  <a:pt x="212755" y="47166"/>
                  <a:pt x="222448" y="37088"/>
                  <a:pt x="233287" y="35943"/>
                </a:cubicBezTo>
                <a:cubicBezTo>
                  <a:pt x="236958" y="35542"/>
                  <a:pt x="240686" y="35771"/>
                  <a:pt x="244357" y="35771"/>
                </a:cubicBezTo>
                <a:cubicBezTo>
                  <a:pt x="286626" y="35771"/>
                  <a:pt x="328839" y="35771"/>
                  <a:pt x="371108" y="35771"/>
                </a:cubicBezTo>
                <a:lnTo>
                  <a:pt x="381661" y="35771"/>
                </a:lnTo>
                <a:cubicBezTo>
                  <a:pt x="382981" y="21455"/>
                  <a:pt x="395082" y="10232"/>
                  <a:pt x="409822" y="10232"/>
                </a:cubicBezTo>
                <a:close/>
                <a:moveTo>
                  <a:pt x="114034" y="0"/>
                </a:moveTo>
                <a:cubicBezTo>
                  <a:pt x="151642" y="0"/>
                  <a:pt x="182130" y="30440"/>
                  <a:pt x="182130" y="67990"/>
                </a:cubicBezTo>
                <a:cubicBezTo>
                  <a:pt x="182130" y="105540"/>
                  <a:pt x="151642" y="135980"/>
                  <a:pt x="114034" y="135980"/>
                </a:cubicBezTo>
                <a:cubicBezTo>
                  <a:pt x="76426" y="135980"/>
                  <a:pt x="45938" y="105540"/>
                  <a:pt x="45938" y="67990"/>
                </a:cubicBezTo>
                <a:cubicBezTo>
                  <a:pt x="45938" y="30440"/>
                  <a:pt x="76426" y="0"/>
                  <a:pt x="114034" y="0"/>
                </a:cubicBezTo>
                <a:close/>
              </a:path>
            </a:pathLst>
          </a:cu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gradFill>
                <a:gsLst>
                  <a:gs pos="0">
                    <a:srgbClr val="E1C981"/>
                  </a:gs>
                  <a:gs pos="100000">
                    <a:srgbClr val="B68644"/>
                  </a:gs>
                </a:gsLst>
                <a:lin ang="5400000" scaled="1"/>
              </a:gradFill>
            </a:endParaRPr>
          </a:p>
        </p:txBody>
      </p:sp>
      <p:sp>
        <p:nvSpPr>
          <p:cNvPr id="47" name="矩形 46"/>
          <p:cNvSpPr/>
          <p:nvPr/>
        </p:nvSpPr>
        <p:spPr>
          <a:xfrm>
            <a:off x="6219312" y="4433510"/>
            <a:ext cx="4232788" cy="646331"/>
          </a:xfrm>
          <a:prstGeom prst="rect">
            <a:avLst/>
          </a:prstGeom>
        </p:spPr>
        <p:txBody>
          <a:bodyPr wrap="square">
            <a:spAutoFit/>
          </a:bodyPr>
          <a:p>
            <a:pPr algn="dist"/>
            <a:r>
              <a:rPr lang="zh-CN" altLang="en-US" sz="3600" dirty="0">
                <a:solidFill>
                  <a:schemeClr val="tx1">
                    <a:lumMod val="75000"/>
                    <a:lumOff val="25000"/>
                  </a:schemeClr>
                </a:solidFill>
                <a:latin typeface="汉仪大宋简" panose="02010600000101010101" pitchFamily="2" charset="-122"/>
                <a:ea typeface="汉仪大宋简" panose="02010600000101010101" pitchFamily="2" charset="-122"/>
              </a:rPr>
              <a:t>项目成果展示</a:t>
            </a:r>
            <a:endParaRPr lang="zh-CN" altLang="en-US" sz="36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48" name="矩形 47"/>
          <p:cNvSpPr/>
          <p:nvPr/>
        </p:nvSpPr>
        <p:spPr>
          <a:xfrm>
            <a:off x="6092311" y="4968203"/>
            <a:ext cx="4232787" cy="276999"/>
          </a:xfrm>
          <a:prstGeom prst="rect">
            <a:avLst/>
          </a:prstGeom>
        </p:spPr>
        <p:txBody>
          <a:bodyPr wrap="square">
            <a:spAutoFit/>
          </a:bodyPr>
          <a:p>
            <a:pPr algn="dist"/>
            <a:r>
              <a:rPr lang="en-US" altLang="zh-CN" sz="1200" dirty="0">
                <a:solidFill>
                  <a:schemeClr val="tx1">
                    <a:lumMod val="50000"/>
                    <a:lumOff val="50000"/>
                  </a:schemeClr>
                </a:solidFill>
                <a:latin typeface="等线" panose="02010600030101010101" pitchFamily="2" charset="-122"/>
                <a:ea typeface="等线" panose="02010600030101010101" pitchFamily="2" charset="-122"/>
              </a:rPr>
              <a:t>Project results display</a:t>
            </a:r>
            <a:endParaRPr lang="en-US" altLang="zh-CN" sz="1200" dirty="0">
              <a:solidFill>
                <a:schemeClr val="tx1">
                  <a:lumMod val="50000"/>
                  <a:lumOff val="50000"/>
                </a:schemeClr>
              </a:solidFill>
              <a:latin typeface="等线" panose="02010600030101010101" pitchFamily="2" charset="-122"/>
              <a:ea typeface="等线" panose="02010600030101010101" pitchFamily="2" charset="-122"/>
            </a:endParaRPr>
          </a:p>
        </p:txBody>
      </p:sp>
      <p:sp>
        <p:nvSpPr>
          <p:cNvPr id="64" name="new-item-shopping-label_44345"/>
          <p:cNvSpPr/>
          <p:nvPr/>
        </p:nvSpPr>
        <p:spPr>
          <a:xfrm>
            <a:off x="5258178" y="2776190"/>
            <a:ext cx="400561" cy="400110"/>
          </a:xfrm>
          <a:custGeom>
            <a:avLst/>
            <a:gdLst>
              <a:gd name="connsiteX0" fmla="*/ 313981 w 551492"/>
              <a:gd name="connsiteY0" fmla="*/ 159877 h 550871"/>
              <a:gd name="connsiteX1" fmla="*/ 335940 w 551492"/>
              <a:gd name="connsiteY1" fmla="*/ 181812 h 550871"/>
              <a:gd name="connsiteX2" fmla="*/ 333357 w 551492"/>
              <a:gd name="connsiteY2" fmla="*/ 192134 h 550871"/>
              <a:gd name="connsiteX3" fmla="*/ 382443 w 551492"/>
              <a:gd name="connsiteY3" fmla="*/ 251486 h 550871"/>
              <a:gd name="connsiteX4" fmla="*/ 390194 w 551492"/>
              <a:gd name="connsiteY4" fmla="*/ 250196 h 550871"/>
              <a:gd name="connsiteX5" fmla="*/ 409570 w 551492"/>
              <a:gd name="connsiteY5" fmla="*/ 261808 h 550871"/>
              <a:gd name="connsiteX6" fmla="*/ 478033 w 551492"/>
              <a:gd name="connsiteY6" fmla="*/ 242454 h 550871"/>
              <a:gd name="connsiteX7" fmla="*/ 481908 w 551492"/>
              <a:gd name="connsiteY7" fmla="*/ 259228 h 550871"/>
              <a:gd name="connsiteX8" fmla="*/ 410862 w 551492"/>
              <a:gd name="connsiteY8" fmla="*/ 279872 h 550871"/>
              <a:gd name="connsiteX9" fmla="*/ 390194 w 551492"/>
              <a:gd name="connsiteY9" fmla="*/ 294065 h 550871"/>
              <a:gd name="connsiteX10" fmla="*/ 368234 w 551492"/>
              <a:gd name="connsiteY10" fmla="*/ 272131 h 550871"/>
              <a:gd name="connsiteX11" fmla="*/ 369526 w 551492"/>
              <a:gd name="connsiteY11" fmla="*/ 264389 h 550871"/>
              <a:gd name="connsiteX12" fmla="*/ 320439 w 551492"/>
              <a:gd name="connsiteY12" fmla="*/ 202456 h 550871"/>
              <a:gd name="connsiteX13" fmla="*/ 315272 w 551492"/>
              <a:gd name="connsiteY13" fmla="*/ 203746 h 550871"/>
              <a:gd name="connsiteX14" fmla="*/ 254560 w 551492"/>
              <a:gd name="connsiteY14" fmla="*/ 353418 h 550871"/>
              <a:gd name="connsiteX15" fmla="*/ 261019 w 551492"/>
              <a:gd name="connsiteY15" fmla="*/ 367611 h 550871"/>
              <a:gd name="connsiteX16" fmla="*/ 239059 w 551492"/>
              <a:gd name="connsiteY16" fmla="*/ 389545 h 550871"/>
              <a:gd name="connsiteX17" fmla="*/ 217099 w 551492"/>
              <a:gd name="connsiteY17" fmla="*/ 367611 h 550871"/>
              <a:gd name="connsiteX18" fmla="*/ 220975 w 551492"/>
              <a:gd name="connsiteY18" fmla="*/ 355998 h 550871"/>
              <a:gd name="connsiteX19" fmla="*/ 156387 w 551492"/>
              <a:gd name="connsiteY19" fmla="*/ 260518 h 550871"/>
              <a:gd name="connsiteX20" fmla="*/ 153804 w 551492"/>
              <a:gd name="connsiteY20" fmla="*/ 261808 h 550871"/>
              <a:gd name="connsiteX21" fmla="*/ 149928 w 551492"/>
              <a:gd name="connsiteY21" fmla="*/ 260518 h 550871"/>
              <a:gd name="connsiteX22" fmla="*/ 82757 w 551492"/>
              <a:gd name="connsiteY22" fmla="*/ 343095 h 550871"/>
              <a:gd name="connsiteX23" fmla="*/ 68548 w 551492"/>
              <a:gd name="connsiteY23" fmla="*/ 332773 h 550871"/>
              <a:gd name="connsiteX24" fmla="*/ 135719 w 551492"/>
              <a:gd name="connsiteY24" fmla="*/ 250196 h 550871"/>
              <a:gd name="connsiteX25" fmla="*/ 131844 w 551492"/>
              <a:gd name="connsiteY25" fmla="*/ 239874 h 550871"/>
              <a:gd name="connsiteX26" fmla="*/ 153804 w 551492"/>
              <a:gd name="connsiteY26" fmla="*/ 217939 h 550871"/>
              <a:gd name="connsiteX27" fmla="*/ 175763 w 551492"/>
              <a:gd name="connsiteY27" fmla="*/ 239874 h 550871"/>
              <a:gd name="connsiteX28" fmla="*/ 171888 w 551492"/>
              <a:gd name="connsiteY28" fmla="*/ 251486 h 550871"/>
              <a:gd name="connsiteX29" fmla="*/ 235184 w 551492"/>
              <a:gd name="connsiteY29" fmla="*/ 346966 h 550871"/>
              <a:gd name="connsiteX30" fmla="*/ 239059 w 551492"/>
              <a:gd name="connsiteY30" fmla="*/ 345676 h 550871"/>
              <a:gd name="connsiteX31" fmla="*/ 298480 w 551492"/>
              <a:gd name="connsiteY31" fmla="*/ 198585 h 550871"/>
              <a:gd name="connsiteX32" fmla="*/ 292021 w 551492"/>
              <a:gd name="connsiteY32" fmla="*/ 181812 h 550871"/>
              <a:gd name="connsiteX33" fmla="*/ 313981 w 551492"/>
              <a:gd name="connsiteY33" fmla="*/ 159877 h 550871"/>
              <a:gd name="connsiteX34" fmla="*/ 309972 w 551492"/>
              <a:gd name="connsiteY34" fmla="*/ 60634 h 550871"/>
              <a:gd name="connsiteX35" fmla="*/ 275100 w 551492"/>
              <a:gd name="connsiteY35" fmla="*/ 86436 h 550871"/>
              <a:gd name="connsiteX36" fmla="*/ 241520 w 551492"/>
              <a:gd name="connsiteY36" fmla="*/ 112238 h 550871"/>
              <a:gd name="connsiteX37" fmla="*/ 94283 w 551492"/>
              <a:gd name="connsiteY37" fmla="*/ 112238 h 550871"/>
              <a:gd name="connsiteX38" fmla="*/ 60703 w 551492"/>
              <a:gd name="connsiteY38" fmla="*/ 145781 h 550871"/>
              <a:gd name="connsiteX39" fmla="*/ 60703 w 551492"/>
              <a:gd name="connsiteY39" fmla="*/ 455404 h 550871"/>
              <a:gd name="connsiteX40" fmla="*/ 94283 w 551492"/>
              <a:gd name="connsiteY40" fmla="*/ 490237 h 550871"/>
              <a:gd name="connsiteX41" fmla="*/ 455917 w 551492"/>
              <a:gd name="connsiteY41" fmla="*/ 490237 h 550871"/>
              <a:gd name="connsiteX42" fmla="*/ 490789 w 551492"/>
              <a:gd name="connsiteY42" fmla="*/ 455404 h 550871"/>
              <a:gd name="connsiteX43" fmla="*/ 490789 w 551492"/>
              <a:gd name="connsiteY43" fmla="*/ 94177 h 550871"/>
              <a:gd name="connsiteX44" fmla="*/ 455917 w 551492"/>
              <a:gd name="connsiteY44" fmla="*/ 60634 h 550871"/>
              <a:gd name="connsiteX45" fmla="*/ 192441 w 551492"/>
              <a:gd name="connsiteY45" fmla="*/ 36123 h 550871"/>
              <a:gd name="connsiteX46" fmla="*/ 171776 w 551492"/>
              <a:gd name="connsiteY46" fmla="*/ 56764 h 550871"/>
              <a:gd name="connsiteX47" fmla="*/ 192441 w 551492"/>
              <a:gd name="connsiteY47" fmla="*/ 77406 h 550871"/>
              <a:gd name="connsiteX48" fmla="*/ 211814 w 551492"/>
              <a:gd name="connsiteY48" fmla="*/ 56764 h 550871"/>
              <a:gd name="connsiteX49" fmla="*/ 192441 w 551492"/>
              <a:gd name="connsiteY49" fmla="*/ 36123 h 550871"/>
              <a:gd name="connsiteX50" fmla="*/ 134321 w 551492"/>
              <a:gd name="connsiteY50" fmla="*/ 36123 h 550871"/>
              <a:gd name="connsiteX51" fmla="*/ 114948 w 551492"/>
              <a:gd name="connsiteY51" fmla="*/ 56764 h 550871"/>
              <a:gd name="connsiteX52" fmla="*/ 134321 w 551492"/>
              <a:gd name="connsiteY52" fmla="*/ 77406 h 550871"/>
              <a:gd name="connsiteX53" fmla="*/ 154986 w 551492"/>
              <a:gd name="connsiteY53" fmla="*/ 56764 h 550871"/>
              <a:gd name="connsiteX54" fmla="*/ 134321 w 551492"/>
              <a:gd name="connsiteY54" fmla="*/ 36123 h 550871"/>
              <a:gd name="connsiteX55" fmla="*/ 77493 w 551492"/>
              <a:gd name="connsiteY55" fmla="*/ 36123 h 550871"/>
              <a:gd name="connsiteX56" fmla="*/ 56828 w 551492"/>
              <a:gd name="connsiteY56" fmla="*/ 56764 h 550871"/>
              <a:gd name="connsiteX57" fmla="*/ 77493 w 551492"/>
              <a:gd name="connsiteY57" fmla="*/ 77406 h 550871"/>
              <a:gd name="connsiteX58" fmla="*/ 98158 w 551492"/>
              <a:gd name="connsiteY58" fmla="*/ 56764 h 550871"/>
              <a:gd name="connsiteX59" fmla="*/ 77493 w 551492"/>
              <a:gd name="connsiteY59" fmla="*/ 36123 h 550871"/>
              <a:gd name="connsiteX60" fmla="*/ 51662 w 551492"/>
              <a:gd name="connsiteY60" fmla="*/ 0 h 550871"/>
              <a:gd name="connsiteX61" fmla="*/ 499830 w 551492"/>
              <a:gd name="connsiteY61" fmla="*/ 0 h 550871"/>
              <a:gd name="connsiteX62" fmla="*/ 551492 w 551492"/>
              <a:gd name="connsiteY62" fmla="*/ 51604 h 550871"/>
              <a:gd name="connsiteX63" fmla="*/ 551492 w 551492"/>
              <a:gd name="connsiteY63" fmla="*/ 499267 h 550871"/>
              <a:gd name="connsiteX64" fmla="*/ 499830 w 551492"/>
              <a:gd name="connsiteY64" fmla="*/ 550871 h 550871"/>
              <a:gd name="connsiteX65" fmla="*/ 51662 w 551492"/>
              <a:gd name="connsiteY65" fmla="*/ 550871 h 550871"/>
              <a:gd name="connsiteX66" fmla="*/ 0 w 551492"/>
              <a:gd name="connsiteY66" fmla="*/ 499267 h 550871"/>
              <a:gd name="connsiteX67" fmla="*/ 0 w 551492"/>
              <a:gd name="connsiteY67" fmla="*/ 51604 h 550871"/>
              <a:gd name="connsiteX68" fmla="*/ 51662 w 551492"/>
              <a:gd name="connsiteY68" fmla="*/ 0 h 55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51492" h="550871">
                <a:moveTo>
                  <a:pt x="313981" y="159877"/>
                </a:moveTo>
                <a:cubicBezTo>
                  <a:pt x="325606" y="159877"/>
                  <a:pt x="335940" y="170199"/>
                  <a:pt x="335940" y="181812"/>
                </a:cubicBezTo>
                <a:cubicBezTo>
                  <a:pt x="335940" y="185683"/>
                  <a:pt x="334649" y="188263"/>
                  <a:pt x="333357" y="192134"/>
                </a:cubicBezTo>
                <a:lnTo>
                  <a:pt x="382443" y="251486"/>
                </a:lnTo>
                <a:cubicBezTo>
                  <a:pt x="385027" y="251486"/>
                  <a:pt x="387610" y="250196"/>
                  <a:pt x="390194" y="250196"/>
                </a:cubicBezTo>
                <a:cubicBezTo>
                  <a:pt x="397944" y="250196"/>
                  <a:pt x="405695" y="255357"/>
                  <a:pt x="409570" y="261808"/>
                </a:cubicBezTo>
                <a:lnTo>
                  <a:pt x="478033" y="242454"/>
                </a:lnTo>
                <a:lnTo>
                  <a:pt x="481908" y="259228"/>
                </a:lnTo>
                <a:lnTo>
                  <a:pt x="410862" y="279872"/>
                </a:lnTo>
                <a:cubicBezTo>
                  <a:pt x="406987" y="287614"/>
                  <a:pt x="399236" y="294065"/>
                  <a:pt x="390194" y="294065"/>
                </a:cubicBezTo>
                <a:cubicBezTo>
                  <a:pt x="378568" y="294065"/>
                  <a:pt x="368234" y="285033"/>
                  <a:pt x="368234" y="272131"/>
                </a:cubicBezTo>
                <a:cubicBezTo>
                  <a:pt x="368234" y="269550"/>
                  <a:pt x="369526" y="266970"/>
                  <a:pt x="369526" y="264389"/>
                </a:cubicBezTo>
                <a:lnTo>
                  <a:pt x="320439" y="202456"/>
                </a:lnTo>
                <a:cubicBezTo>
                  <a:pt x="319148" y="203746"/>
                  <a:pt x="316564" y="203746"/>
                  <a:pt x="315272" y="203746"/>
                </a:cubicBezTo>
                <a:lnTo>
                  <a:pt x="254560" y="353418"/>
                </a:lnTo>
                <a:cubicBezTo>
                  <a:pt x="258435" y="357288"/>
                  <a:pt x="261019" y="362449"/>
                  <a:pt x="261019" y="367611"/>
                </a:cubicBezTo>
                <a:cubicBezTo>
                  <a:pt x="261019" y="380513"/>
                  <a:pt x="250685" y="389545"/>
                  <a:pt x="239059" y="389545"/>
                </a:cubicBezTo>
                <a:cubicBezTo>
                  <a:pt x="226142" y="389545"/>
                  <a:pt x="217099" y="380513"/>
                  <a:pt x="217099" y="367611"/>
                </a:cubicBezTo>
                <a:cubicBezTo>
                  <a:pt x="217099" y="363740"/>
                  <a:pt x="218391" y="359869"/>
                  <a:pt x="220975" y="355998"/>
                </a:cubicBezTo>
                <a:lnTo>
                  <a:pt x="156387" y="260518"/>
                </a:lnTo>
                <a:cubicBezTo>
                  <a:pt x="156387" y="260518"/>
                  <a:pt x="155095" y="261808"/>
                  <a:pt x="153804" y="261808"/>
                </a:cubicBezTo>
                <a:cubicBezTo>
                  <a:pt x="152512" y="261808"/>
                  <a:pt x="151220" y="260518"/>
                  <a:pt x="149928" y="260518"/>
                </a:cubicBezTo>
                <a:lnTo>
                  <a:pt x="82757" y="343095"/>
                </a:lnTo>
                <a:lnTo>
                  <a:pt x="68548" y="332773"/>
                </a:lnTo>
                <a:lnTo>
                  <a:pt x="135719" y="250196"/>
                </a:lnTo>
                <a:cubicBezTo>
                  <a:pt x="133136" y="247615"/>
                  <a:pt x="131844" y="243745"/>
                  <a:pt x="131844" y="239874"/>
                </a:cubicBezTo>
                <a:cubicBezTo>
                  <a:pt x="131844" y="226971"/>
                  <a:pt x="142178" y="217939"/>
                  <a:pt x="153804" y="217939"/>
                </a:cubicBezTo>
                <a:cubicBezTo>
                  <a:pt x="165429" y="217939"/>
                  <a:pt x="175763" y="226971"/>
                  <a:pt x="175763" y="239874"/>
                </a:cubicBezTo>
                <a:cubicBezTo>
                  <a:pt x="175763" y="243745"/>
                  <a:pt x="174472" y="247615"/>
                  <a:pt x="171888" y="251486"/>
                </a:cubicBezTo>
                <a:lnTo>
                  <a:pt x="235184" y="346966"/>
                </a:lnTo>
                <a:cubicBezTo>
                  <a:pt x="236476" y="346966"/>
                  <a:pt x="237767" y="345676"/>
                  <a:pt x="239059" y="345676"/>
                </a:cubicBezTo>
                <a:lnTo>
                  <a:pt x="298480" y="198585"/>
                </a:lnTo>
                <a:cubicBezTo>
                  <a:pt x="294604" y="193424"/>
                  <a:pt x="292021" y="188263"/>
                  <a:pt x="292021" y="181812"/>
                </a:cubicBezTo>
                <a:cubicBezTo>
                  <a:pt x="292021" y="170199"/>
                  <a:pt x="302355" y="159877"/>
                  <a:pt x="313981" y="159877"/>
                </a:cubicBezTo>
                <a:close/>
                <a:moveTo>
                  <a:pt x="309972" y="60634"/>
                </a:moveTo>
                <a:cubicBezTo>
                  <a:pt x="290599" y="60634"/>
                  <a:pt x="275100" y="72245"/>
                  <a:pt x="275100" y="86436"/>
                </a:cubicBezTo>
                <a:cubicBezTo>
                  <a:pt x="275100" y="100627"/>
                  <a:pt x="259602" y="112238"/>
                  <a:pt x="241520" y="112238"/>
                </a:cubicBezTo>
                <a:lnTo>
                  <a:pt x="94283" y="112238"/>
                </a:lnTo>
                <a:cubicBezTo>
                  <a:pt x="76202" y="112238"/>
                  <a:pt x="60703" y="127719"/>
                  <a:pt x="60703" y="145781"/>
                </a:cubicBezTo>
                <a:lnTo>
                  <a:pt x="60703" y="455404"/>
                </a:lnTo>
                <a:cubicBezTo>
                  <a:pt x="60703" y="474755"/>
                  <a:pt x="76202" y="490237"/>
                  <a:pt x="94283" y="490237"/>
                </a:cubicBezTo>
                <a:lnTo>
                  <a:pt x="455917" y="490237"/>
                </a:lnTo>
                <a:cubicBezTo>
                  <a:pt x="475291" y="490237"/>
                  <a:pt x="490789" y="474755"/>
                  <a:pt x="490789" y="455404"/>
                </a:cubicBezTo>
                <a:lnTo>
                  <a:pt x="490789" y="94177"/>
                </a:lnTo>
                <a:cubicBezTo>
                  <a:pt x="490789" y="76116"/>
                  <a:pt x="475291" y="60634"/>
                  <a:pt x="455917" y="60634"/>
                </a:cubicBezTo>
                <a:close/>
                <a:moveTo>
                  <a:pt x="192441" y="36123"/>
                </a:moveTo>
                <a:cubicBezTo>
                  <a:pt x="180817" y="36123"/>
                  <a:pt x="171776" y="45153"/>
                  <a:pt x="171776" y="56764"/>
                </a:cubicBezTo>
                <a:cubicBezTo>
                  <a:pt x="171776" y="68375"/>
                  <a:pt x="180817" y="77406"/>
                  <a:pt x="192441" y="77406"/>
                </a:cubicBezTo>
                <a:cubicBezTo>
                  <a:pt x="204065" y="77406"/>
                  <a:pt x="211814" y="68375"/>
                  <a:pt x="211814" y="56764"/>
                </a:cubicBezTo>
                <a:cubicBezTo>
                  <a:pt x="211814" y="45153"/>
                  <a:pt x="204065" y="36123"/>
                  <a:pt x="192441" y="36123"/>
                </a:cubicBezTo>
                <a:close/>
                <a:moveTo>
                  <a:pt x="134321" y="36123"/>
                </a:moveTo>
                <a:cubicBezTo>
                  <a:pt x="123989" y="36123"/>
                  <a:pt x="114948" y="45153"/>
                  <a:pt x="114948" y="56764"/>
                </a:cubicBezTo>
                <a:cubicBezTo>
                  <a:pt x="114948" y="68375"/>
                  <a:pt x="123989" y="77406"/>
                  <a:pt x="134321" y="77406"/>
                </a:cubicBezTo>
                <a:cubicBezTo>
                  <a:pt x="145945" y="77406"/>
                  <a:pt x="154986" y="68375"/>
                  <a:pt x="154986" y="56764"/>
                </a:cubicBezTo>
                <a:cubicBezTo>
                  <a:pt x="154986" y="45153"/>
                  <a:pt x="145945" y="36123"/>
                  <a:pt x="134321" y="36123"/>
                </a:cubicBezTo>
                <a:close/>
                <a:moveTo>
                  <a:pt x="77493" y="36123"/>
                </a:moveTo>
                <a:cubicBezTo>
                  <a:pt x="65869" y="36123"/>
                  <a:pt x="56828" y="45153"/>
                  <a:pt x="56828" y="56764"/>
                </a:cubicBezTo>
                <a:cubicBezTo>
                  <a:pt x="56828" y="68375"/>
                  <a:pt x="65869" y="77406"/>
                  <a:pt x="77493" y="77406"/>
                </a:cubicBezTo>
                <a:cubicBezTo>
                  <a:pt x="89117" y="77406"/>
                  <a:pt x="98158" y="68375"/>
                  <a:pt x="98158" y="56764"/>
                </a:cubicBezTo>
                <a:cubicBezTo>
                  <a:pt x="98158" y="45153"/>
                  <a:pt x="89117" y="36123"/>
                  <a:pt x="77493" y="36123"/>
                </a:cubicBezTo>
                <a:close/>
                <a:moveTo>
                  <a:pt x="51662" y="0"/>
                </a:moveTo>
                <a:lnTo>
                  <a:pt x="499830" y="0"/>
                </a:lnTo>
                <a:cubicBezTo>
                  <a:pt x="528244" y="0"/>
                  <a:pt x="551492" y="23222"/>
                  <a:pt x="551492" y="51604"/>
                </a:cubicBezTo>
                <a:lnTo>
                  <a:pt x="551492" y="499267"/>
                </a:lnTo>
                <a:cubicBezTo>
                  <a:pt x="551492" y="527649"/>
                  <a:pt x="528244" y="550871"/>
                  <a:pt x="499830" y="550871"/>
                </a:cubicBezTo>
                <a:lnTo>
                  <a:pt x="51662" y="550871"/>
                </a:lnTo>
                <a:cubicBezTo>
                  <a:pt x="23248" y="550871"/>
                  <a:pt x="0" y="527649"/>
                  <a:pt x="0" y="499267"/>
                </a:cubicBezTo>
                <a:lnTo>
                  <a:pt x="0" y="51604"/>
                </a:lnTo>
                <a:cubicBezTo>
                  <a:pt x="0" y="23222"/>
                  <a:pt x="23248" y="0"/>
                  <a:pt x="51662" y="0"/>
                </a:cubicBezTo>
                <a:close/>
              </a:path>
            </a:pathLst>
          </a:cu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gradFill>
                <a:gsLst>
                  <a:gs pos="0">
                    <a:srgbClr val="E1C981"/>
                  </a:gs>
                  <a:gs pos="100000">
                    <a:srgbClr val="B68644"/>
                  </a:gs>
                </a:gsLst>
                <a:lin ang="5400000" scaled="1"/>
              </a:gradFill>
            </a:endParaRPr>
          </a:p>
        </p:txBody>
      </p:sp>
      <p:sp>
        <p:nvSpPr>
          <p:cNvPr id="66" name="矩形 65"/>
          <p:cNvSpPr/>
          <p:nvPr/>
        </p:nvSpPr>
        <p:spPr>
          <a:xfrm>
            <a:off x="6219312" y="3729930"/>
            <a:ext cx="4232788" cy="645160"/>
          </a:xfrm>
          <a:prstGeom prst="rect">
            <a:avLst/>
          </a:prstGeom>
        </p:spPr>
        <p:txBody>
          <a:bodyPr wrap="square">
            <a:spAutoFit/>
          </a:bodyPr>
          <a:p>
            <a:pPr algn="dist"/>
            <a:r>
              <a:rPr lang="zh-CN" altLang="en-US" sz="3600" dirty="0">
                <a:solidFill>
                  <a:schemeClr val="tx1">
                    <a:lumMod val="75000"/>
                    <a:lumOff val="25000"/>
                  </a:schemeClr>
                </a:solidFill>
                <a:latin typeface="汉仪大宋简" panose="02010600000101010101" pitchFamily="2" charset="-122"/>
                <a:ea typeface="汉仪大宋简" panose="02010600000101010101" pitchFamily="2" charset="-122"/>
              </a:rPr>
              <a:t>分工</a:t>
            </a:r>
            <a:r>
              <a:rPr lang="zh-CN" altLang="en-US" sz="3600" dirty="0">
                <a:solidFill>
                  <a:schemeClr val="tx1">
                    <a:lumMod val="75000"/>
                    <a:lumOff val="25000"/>
                  </a:schemeClr>
                </a:solidFill>
                <a:latin typeface="汉仪大宋简" panose="02010600000101010101" pitchFamily="2" charset="-122"/>
                <a:ea typeface="汉仪大宋简" panose="02010600000101010101" pitchFamily="2" charset="-122"/>
              </a:rPr>
              <a:t>情况</a:t>
            </a:r>
            <a:endParaRPr lang="zh-CN" altLang="en-US" sz="36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p:cNvSpPr/>
          <p:nvPr/>
        </p:nvSpPr>
        <p:spPr>
          <a:xfrm>
            <a:off x="0" y="0"/>
            <a:ext cx="12192000" cy="6858000"/>
          </a:xfrm>
          <a:prstGeom prst="roundRect">
            <a:avLst>
              <a:gd name="adj" fmla="val 0"/>
            </a:avLst>
          </a:prstGeom>
          <a:gradFill>
            <a:gsLst>
              <a:gs pos="0">
                <a:schemeClr val="accent6"/>
              </a:gs>
              <a:gs pos="100000">
                <a:schemeClr val="accent3"/>
              </a:gs>
            </a:gsLst>
            <a:lin ang="27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2260600" y="5399663"/>
            <a:ext cx="7658099" cy="1714893"/>
          </a:xfrm>
          <a:prstGeom prst="rect">
            <a:avLst/>
          </a:prstGeom>
        </p:spPr>
        <p:txBody>
          <a:bodyPr wrap="square">
            <a:spAutoFit/>
          </a:bodyPr>
          <a:lstStyle/>
          <a:p>
            <a:pPr algn="dist">
              <a:lnSpc>
                <a:spcPct val="120000"/>
              </a:lnSpc>
            </a:pPr>
            <a:r>
              <a:rPr lang="en-US" altLang="zh-CN" sz="9600" b="1" dirty="0">
                <a:solidFill>
                  <a:schemeClr val="bg1">
                    <a:alpha val="14000"/>
                  </a:schemeClr>
                </a:solidFill>
                <a:latin typeface="微软雅黑" panose="020B0503020204020204" pitchFamily="34" charset="-122"/>
                <a:ea typeface="微软雅黑" panose="020B0503020204020204" pitchFamily="34" charset="-122"/>
              </a:rPr>
              <a:t>PART.01</a:t>
            </a:r>
            <a:endParaRPr lang="en-US" altLang="zh-CN" sz="9600" b="1" dirty="0">
              <a:solidFill>
                <a:schemeClr val="bg1">
                  <a:alpha val="14000"/>
                </a:schemeClr>
              </a:solidFill>
              <a:latin typeface="微软雅黑" panose="020B0503020204020204" pitchFamily="34" charset="-122"/>
              <a:ea typeface="微软雅黑" panose="020B0503020204020204" pitchFamily="34" charset="-122"/>
            </a:endParaRPr>
          </a:p>
        </p:txBody>
      </p:sp>
      <p:sp>
        <p:nvSpPr>
          <p:cNvPr id="16" name="任意多边形: 形状 15"/>
          <p:cNvSpPr/>
          <p:nvPr/>
        </p:nvSpPr>
        <p:spPr>
          <a:xfrm>
            <a:off x="-76200" y="0"/>
            <a:ext cx="12192000" cy="5924550"/>
          </a:xfrm>
          <a:custGeom>
            <a:avLst/>
            <a:gdLst>
              <a:gd name="connsiteX0" fmla="*/ 0 w 12192000"/>
              <a:gd name="connsiteY0" fmla="*/ 0 h 5473700"/>
              <a:gd name="connsiteX1" fmla="*/ 12192000 w 12192000"/>
              <a:gd name="connsiteY1" fmla="*/ 0 h 5473700"/>
              <a:gd name="connsiteX2" fmla="*/ 12192000 w 12192000"/>
              <a:gd name="connsiteY2" fmla="*/ 814933 h 5473700"/>
              <a:gd name="connsiteX3" fmla="*/ 11692839 w 12192000"/>
              <a:gd name="connsiteY3" fmla="*/ 4249598 h 5473700"/>
              <a:gd name="connsiteX4" fmla="*/ 10948467 w 12192000"/>
              <a:gd name="connsiteY4" fmla="*/ 4795009 h 5473700"/>
              <a:gd name="connsiteX5" fmla="*/ 1613525 w 12192000"/>
              <a:gd name="connsiteY5" fmla="*/ 5473700 h 5473700"/>
              <a:gd name="connsiteX6" fmla="*/ 871446 w 12192000"/>
              <a:gd name="connsiteY6" fmla="*/ 5048411 h 5473700"/>
              <a:gd name="connsiteX7" fmla="*/ 0 w 12192000"/>
              <a:gd name="connsiteY7" fmla="*/ 1788406 h 547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473700">
                <a:moveTo>
                  <a:pt x="0" y="0"/>
                </a:moveTo>
                <a:lnTo>
                  <a:pt x="12192000" y="0"/>
                </a:lnTo>
                <a:lnTo>
                  <a:pt x="12192000" y="814933"/>
                </a:lnTo>
                <a:lnTo>
                  <a:pt x="11692839" y="4249598"/>
                </a:lnTo>
                <a:cubicBezTo>
                  <a:pt x="11591239" y="4709394"/>
                  <a:pt x="11222288" y="4795009"/>
                  <a:pt x="10948467" y="4795009"/>
                </a:cubicBezTo>
                <a:lnTo>
                  <a:pt x="1613525" y="5473700"/>
                </a:lnTo>
                <a:cubicBezTo>
                  <a:pt x="1339704" y="5473700"/>
                  <a:pt x="1004796" y="5352049"/>
                  <a:pt x="871446" y="5048411"/>
                </a:cubicBezTo>
                <a:lnTo>
                  <a:pt x="0" y="17884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椭圆 8"/>
          <p:cNvSpPr/>
          <p:nvPr/>
        </p:nvSpPr>
        <p:spPr>
          <a:xfrm>
            <a:off x="5724525" y="5143500"/>
            <a:ext cx="730250" cy="730250"/>
          </a:xfrm>
          <a:prstGeom prst="ellipse">
            <a:avLst/>
          </a:prstGeom>
          <a:solidFill>
            <a:schemeClr val="bg1"/>
          </a:solidFill>
          <a:ln>
            <a:solidFill>
              <a:schemeClr val="bg1"/>
            </a:solidFill>
          </a:ln>
          <a:effectLst>
            <a:outerShdw blurRad="152400" algn="ctr" rotWithShape="0">
              <a:schemeClr val="tx1">
                <a:lumMod val="65000"/>
                <a:lumOff val="3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072877" y="2362166"/>
            <a:ext cx="8033544" cy="2306955"/>
          </a:xfrm>
          <a:prstGeom prst="rect">
            <a:avLst/>
          </a:prstGeom>
          <a:noFill/>
        </p:spPr>
        <p:txBody>
          <a:bodyPr wrap="square" rtlCol="0">
            <a:spAutoFit/>
          </a:bodyPr>
          <a:lstStyle/>
          <a:p>
            <a:pPr algn="dist"/>
            <a:r>
              <a:rPr lang="zh-CN" altLang="en-US" sz="7200" dirty="0">
                <a:solidFill>
                  <a:schemeClr val="tx1">
                    <a:lumMod val="75000"/>
                    <a:lumOff val="25000"/>
                  </a:schemeClr>
                </a:solidFill>
                <a:latin typeface="汉仪大宋简" panose="02010600000101010101" pitchFamily="2" charset="-122"/>
                <a:ea typeface="汉仪大宋简" panose="02010600000101010101" pitchFamily="2" charset="-122"/>
              </a:rPr>
              <a:t>总体目标与阶段</a:t>
            </a:r>
            <a:r>
              <a:rPr lang="zh-CN" altLang="en-US" sz="7200" dirty="0">
                <a:solidFill>
                  <a:schemeClr val="tx1">
                    <a:lumMod val="75000"/>
                    <a:lumOff val="25000"/>
                  </a:schemeClr>
                </a:solidFill>
                <a:latin typeface="汉仪大宋简" panose="02010600000101010101" pitchFamily="2" charset="-122"/>
                <a:ea typeface="汉仪大宋简" panose="02010600000101010101" pitchFamily="2" charset="-122"/>
              </a:rPr>
              <a:t>目标</a:t>
            </a:r>
            <a:endParaRPr lang="zh-CN" altLang="en-US" sz="72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11" name="new-item-shopping-label_44345"/>
          <p:cNvSpPr/>
          <p:nvPr/>
        </p:nvSpPr>
        <p:spPr>
          <a:xfrm>
            <a:off x="5895269" y="5300874"/>
            <a:ext cx="401461" cy="415784"/>
          </a:xfrm>
          <a:custGeom>
            <a:avLst/>
            <a:gdLst>
              <a:gd name="T0" fmla="*/ 473 w 481"/>
              <a:gd name="T1" fmla="*/ 203 h 499"/>
              <a:gd name="T2" fmla="*/ 456 w 481"/>
              <a:gd name="T3" fmla="*/ 150 h 499"/>
              <a:gd name="T4" fmla="*/ 402 w 481"/>
              <a:gd name="T5" fmla="*/ 75 h 499"/>
              <a:gd name="T6" fmla="*/ 357 w 481"/>
              <a:gd name="T7" fmla="*/ 42 h 499"/>
              <a:gd name="T8" fmla="*/ 268 w 481"/>
              <a:gd name="T9" fmla="*/ 13 h 499"/>
              <a:gd name="T10" fmla="*/ 213 w 481"/>
              <a:gd name="T11" fmla="*/ 13 h 499"/>
              <a:gd name="T12" fmla="*/ 124 w 481"/>
              <a:gd name="T13" fmla="*/ 42 h 499"/>
              <a:gd name="T14" fmla="*/ 79 w 481"/>
              <a:gd name="T15" fmla="*/ 75 h 499"/>
              <a:gd name="T16" fmla="*/ 24 w 481"/>
              <a:gd name="T17" fmla="*/ 150 h 499"/>
              <a:gd name="T18" fmla="*/ 7 w 481"/>
              <a:gd name="T19" fmla="*/ 203 h 499"/>
              <a:gd name="T20" fmla="*/ 7 w 481"/>
              <a:gd name="T21" fmla="*/ 296 h 499"/>
              <a:gd name="T22" fmla="*/ 24 w 481"/>
              <a:gd name="T23" fmla="*/ 349 h 499"/>
              <a:gd name="T24" fmla="*/ 79 w 481"/>
              <a:gd name="T25" fmla="*/ 424 h 499"/>
              <a:gd name="T26" fmla="*/ 124 w 481"/>
              <a:gd name="T27" fmla="*/ 457 h 499"/>
              <a:gd name="T28" fmla="*/ 213 w 481"/>
              <a:gd name="T29" fmla="*/ 485 h 499"/>
              <a:gd name="T30" fmla="*/ 268 w 481"/>
              <a:gd name="T31" fmla="*/ 485 h 499"/>
              <a:gd name="T32" fmla="*/ 357 w 481"/>
              <a:gd name="T33" fmla="*/ 457 h 499"/>
              <a:gd name="T34" fmla="*/ 402 w 481"/>
              <a:gd name="T35" fmla="*/ 424 h 499"/>
              <a:gd name="T36" fmla="*/ 456 w 481"/>
              <a:gd name="T37" fmla="*/ 349 h 499"/>
              <a:gd name="T38" fmla="*/ 473 w 481"/>
              <a:gd name="T39" fmla="*/ 296 h 499"/>
              <a:gd name="T40" fmla="*/ 125 w 481"/>
              <a:gd name="T41" fmla="*/ 303 h 499"/>
              <a:gd name="T42" fmla="*/ 108 w 481"/>
              <a:gd name="T43" fmla="*/ 224 h 499"/>
              <a:gd name="T44" fmla="*/ 94 w 481"/>
              <a:gd name="T45" fmla="*/ 271 h 499"/>
              <a:gd name="T46" fmla="*/ 62 w 481"/>
              <a:gd name="T47" fmla="*/ 303 h 499"/>
              <a:gd name="T48" fmla="*/ 123 w 481"/>
              <a:gd name="T49" fmla="*/ 196 h 499"/>
              <a:gd name="T50" fmla="*/ 139 w 481"/>
              <a:gd name="T51" fmla="*/ 272 h 499"/>
              <a:gd name="T52" fmla="*/ 151 w 481"/>
              <a:gd name="T53" fmla="*/ 227 h 499"/>
              <a:gd name="T54" fmla="*/ 183 w 481"/>
              <a:gd name="T55" fmla="*/ 196 h 499"/>
              <a:gd name="T56" fmla="*/ 125 w 481"/>
              <a:gd name="T57" fmla="*/ 303 h 499"/>
              <a:gd name="T58" fmla="*/ 264 w 481"/>
              <a:gd name="T59" fmla="*/ 216 h 499"/>
              <a:gd name="T60" fmla="*/ 216 w 481"/>
              <a:gd name="T61" fmla="*/ 238 h 499"/>
              <a:gd name="T62" fmla="*/ 249 w 481"/>
              <a:gd name="T63" fmla="*/ 258 h 499"/>
              <a:gd name="T64" fmla="*/ 202 w 481"/>
              <a:gd name="T65" fmla="*/ 283 h 499"/>
              <a:gd name="T66" fmla="*/ 240 w 481"/>
              <a:gd name="T67" fmla="*/ 303 h 499"/>
              <a:gd name="T68" fmla="*/ 204 w 481"/>
              <a:gd name="T69" fmla="*/ 196 h 499"/>
              <a:gd name="T70" fmla="*/ 264 w 481"/>
              <a:gd name="T71" fmla="*/ 216 h 499"/>
              <a:gd name="T72" fmla="*/ 332 w 481"/>
              <a:gd name="T73" fmla="*/ 303 h 499"/>
              <a:gd name="T74" fmla="*/ 342 w 481"/>
              <a:gd name="T75" fmla="*/ 224 h 499"/>
              <a:gd name="T76" fmla="*/ 326 w 481"/>
              <a:gd name="T77" fmla="*/ 257 h 499"/>
              <a:gd name="T78" fmla="*/ 275 w 481"/>
              <a:gd name="T79" fmla="*/ 303 h 499"/>
              <a:gd name="T80" fmla="*/ 308 w 481"/>
              <a:gd name="T81" fmla="*/ 196 h 499"/>
              <a:gd name="T82" fmla="*/ 298 w 481"/>
              <a:gd name="T83" fmla="*/ 277 h 499"/>
              <a:gd name="T84" fmla="*/ 316 w 481"/>
              <a:gd name="T85" fmla="*/ 240 h 499"/>
              <a:gd name="T86" fmla="*/ 364 w 481"/>
              <a:gd name="T87" fmla="*/ 196 h 499"/>
              <a:gd name="T88" fmla="*/ 354 w 481"/>
              <a:gd name="T89" fmla="*/ 277 h 499"/>
              <a:gd name="T90" fmla="*/ 372 w 481"/>
              <a:gd name="T91" fmla="*/ 240 h 499"/>
              <a:gd name="T92" fmla="*/ 419 w 481"/>
              <a:gd name="T93" fmla="*/ 196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1" h="499">
                <a:moveTo>
                  <a:pt x="443" y="249"/>
                </a:moveTo>
                <a:lnTo>
                  <a:pt x="473" y="203"/>
                </a:lnTo>
                <a:cubicBezTo>
                  <a:pt x="479" y="194"/>
                  <a:pt x="481" y="183"/>
                  <a:pt x="477" y="172"/>
                </a:cubicBezTo>
                <a:cubicBezTo>
                  <a:pt x="474" y="162"/>
                  <a:pt x="466" y="154"/>
                  <a:pt x="456" y="150"/>
                </a:cubicBezTo>
                <a:lnTo>
                  <a:pt x="404" y="130"/>
                </a:lnTo>
                <a:lnTo>
                  <a:pt x="402" y="75"/>
                </a:lnTo>
                <a:cubicBezTo>
                  <a:pt x="401" y="64"/>
                  <a:pt x="396" y="54"/>
                  <a:pt x="387" y="48"/>
                </a:cubicBezTo>
                <a:cubicBezTo>
                  <a:pt x="378" y="41"/>
                  <a:pt x="367" y="39"/>
                  <a:pt x="357" y="42"/>
                </a:cubicBezTo>
                <a:lnTo>
                  <a:pt x="303" y="56"/>
                </a:lnTo>
                <a:lnTo>
                  <a:pt x="268" y="13"/>
                </a:lnTo>
                <a:cubicBezTo>
                  <a:pt x="261" y="5"/>
                  <a:pt x="251" y="0"/>
                  <a:pt x="240" y="0"/>
                </a:cubicBezTo>
                <a:cubicBezTo>
                  <a:pt x="230" y="0"/>
                  <a:pt x="219" y="5"/>
                  <a:pt x="213" y="13"/>
                </a:cubicBezTo>
                <a:lnTo>
                  <a:pt x="178" y="56"/>
                </a:lnTo>
                <a:lnTo>
                  <a:pt x="124" y="42"/>
                </a:lnTo>
                <a:cubicBezTo>
                  <a:pt x="114" y="39"/>
                  <a:pt x="102" y="41"/>
                  <a:pt x="94" y="48"/>
                </a:cubicBezTo>
                <a:cubicBezTo>
                  <a:pt x="85" y="54"/>
                  <a:pt x="80" y="64"/>
                  <a:pt x="79" y="75"/>
                </a:cubicBezTo>
                <a:lnTo>
                  <a:pt x="76" y="130"/>
                </a:lnTo>
                <a:lnTo>
                  <a:pt x="24" y="150"/>
                </a:lnTo>
                <a:cubicBezTo>
                  <a:pt x="14" y="154"/>
                  <a:pt x="7" y="162"/>
                  <a:pt x="3" y="172"/>
                </a:cubicBezTo>
                <a:cubicBezTo>
                  <a:pt x="0" y="183"/>
                  <a:pt x="1" y="194"/>
                  <a:pt x="7" y="203"/>
                </a:cubicBezTo>
                <a:lnTo>
                  <a:pt x="37" y="249"/>
                </a:lnTo>
                <a:lnTo>
                  <a:pt x="7" y="296"/>
                </a:lnTo>
                <a:cubicBezTo>
                  <a:pt x="1" y="305"/>
                  <a:pt x="0" y="316"/>
                  <a:pt x="3" y="326"/>
                </a:cubicBezTo>
                <a:cubicBezTo>
                  <a:pt x="7" y="337"/>
                  <a:pt x="14" y="345"/>
                  <a:pt x="24" y="349"/>
                </a:cubicBezTo>
                <a:lnTo>
                  <a:pt x="76" y="369"/>
                </a:lnTo>
                <a:lnTo>
                  <a:pt x="79" y="424"/>
                </a:lnTo>
                <a:cubicBezTo>
                  <a:pt x="80" y="435"/>
                  <a:pt x="85" y="445"/>
                  <a:pt x="94" y="451"/>
                </a:cubicBezTo>
                <a:cubicBezTo>
                  <a:pt x="102" y="457"/>
                  <a:pt x="114" y="459"/>
                  <a:pt x="124" y="457"/>
                </a:cubicBezTo>
                <a:lnTo>
                  <a:pt x="178" y="442"/>
                </a:lnTo>
                <a:lnTo>
                  <a:pt x="213" y="485"/>
                </a:lnTo>
                <a:cubicBezTo>
                  <a:pt x="219" y="494"/>
                  <a:pt x="230" y="499"/>
                  <a:pt x="240" y="499"/>
                </a:cubicBezTo>
                <a:cubicBezTo>
                  <a:pt x="251" y="499"/>
                  <a:pt x="261" y="494"/>
                  <a:pt x="268" y="485"/>
                </a:cubicBezTo>
                <a:lnTo>
                  <a:pt x="303" y="442"/>
                </a:lnTo>
                <a:lnTo>
                  <a:pt x="357" y="457"/>
                </a:lnTo>
                <a:cubicBezTo>
                  <a:pt x="367" y="459"/>
                  <a:pt x="378" y="457"/>
                  <a:pt x="387" y="451"/>
                </a:cubicBezTo>
                <a:cubicBezTo>
                  <a:pt x="396" y="445"/>
                  <a:pt x="401" y="435"/>
                  <a:pt x="402" y="424"/>
                </a:cubicBezTo>
                <a:lnTo>
                  <a:pt x="405" y="369"/>
                </a:lnTo>
                <a:lnTo>
                  <a:pt x="456" y="349"/>
                </a:lnTo>
                <a:cubicBezTo>
                  <a:pt x="466" y="345"/>
                  <a:pt x="474" y="337"/>
                  <a:pt x="478" y="326"/>
                </a:cubicBezTo>
                <a:cubicBezTo>
                  <a:pt x="481" y="316"/>
                  <a:pt x="479" y="305"/>
                  <a:pt x="473" y="296"/>
                </a:cubicBezTo>
                <a:lnTo>
                  <a:pt x="443" y="249"/>
                </a:lnTo>
                <a:close/>
                <a:moveTo>
                  <a:pt x="125" y="303"/>
                </a:moveTo>
                <a:lnTo>
                  <a:pt x="115" y="262"/>
                </a:lnTo>
                <a:cubicBezTo>
                  <a:pt x="112" y="250"/>
                  <a:pt x="109" y="236"/>
                  <a:pt x="108" y="224"/>
                </a:cubicBezTo>
                <a:lnTo>
                  <a:pt x="107" y="224"/>
                </a:lnTo>
                <a:cubicBezTo>
                  <a:pt x="104" y="238"/>
                  <a:pt x="99" y="253"/>
                  <a:pt x="94" y="271"/>
                </a:cubicBezTo>
                <a:lnTo>
                  <a:pt x="84" y="303"/>
                </a:lnTo>
                <a:lnTo>
                  <a:pt x="62" y="303"/>
                </a:lnTo>
                <a:lnTo>
                  <a:pt x="94" y="196"/>
                </a:lnTo>
                <a:lnTo>
                  <a:pt x="123" y="196"/>
                </a:lnTo>
                <a:lnTo>
                  <a:pt x="133" y="235"/>
                </a:lnTo>
                <a:cubicBezTo>
                  <a:pt x="136" y="246"/>
                  <a:pt x="138" y="260"/>
                  <a:pt x="139" y="272"/>
                </a:cubicBezTo>
                <a:lnTo>
                  <a:pt x="140" y="272"/>
                </a:lnTo>
                <a:cubicBezTo>
                  <a:pt x="143" y="258"/>
                  <a:pt x="147" y="243"/>
                  <a:pt x="151" y="227"/>
                </a:cubicBezTo>
                <a:lnTo>
                  <a:pt x="161" y="196"/>
                </a:lnTo>
                <a:lnTo>
                  <a:pt x="183" y="196"/>
                </a:lnTo>
                <a:lnTo>
                  <a:pt x="151" y="303"/>
                </a:lnTo>
                <a:lnTo>
                  <a:pt x="125" y="303"/>
                </a:lnTo>
                <a:lnTo>
                  <a:pt x="125" y="303"/>
                </a:lnTo>
                <a:close/>
                <a:moveTo>
                  <a:pt x="264" y="216"/>
                </a:moveTo>
                <a:lnTo>
                  <a:pt x="222" y="216"/>
                </a:lnTo>
                <a:lnTo>
                  <a:pt x="216" y="238"/>
                </a:lnTo>
                <a:lnTo>
                  <a:pt x="255" y="238"/>
                </a:lnTo>
                <a:lnTo>
                  <a:pt x="249" y="258"/>
                </a:lnTo>
                <a:lnTo>
                  <a:pt x="210" y="258"/>
                </a:lnTo>
                <a:lnTo>
                  <a:pt x="202" y="283"/>
                </a:lnTo>
                <a:lnTo>
                  <a:pt x="246" y="283"/>
                </a:lnTo>
                <a:lnTo>
                  <a:pt x="240" y="303"/>
                </a:lnTo>
                <a:lnTo>
                  <a:pt x="172" y="303"/>
                </a:lnTo>
                <a:lnTo>
                  <a:pt x="204" y="196"/>
                </a:lnTo>
                <a:lnTo>
                  <a:pt x="270" y="196"/>
                </a:lnTo>
                <a:lnTo>
                  <a:pt x="264" y="216"/>
                </a:lnTo>
                <a:close/>
                <a:moveTo>
                  <a:pt x="359" y="303"/>
                </a:moveTo>
                <a:lnTo>
                  <a:pt x="332" y="303"/>
                </a:lnTo>
                <a:lnTo>
                  <a:pt x="337" y="257"/>
                </a:lnTo>
                <a:cubicBezTo>
                  <a:pt x="338" y="246"/>
                  <a:pt x="340" y="236"/>
                  <a:pt x="342" y="224"/>
                </a:cubicBezTo>
                <a:lnTo>
                  <a:pt x="342" y="224"/>
                </a:lnTo>
                <a:cubicBezTo>
                  <a:pt x="336" y="236"/>
                  <a:pt x="331" y="246"/>
                  <a:pt x="326" y="257"/>
                </a:cubicBezTo>
                <a:lnTo>
                  <a:pt x="301" y="303"/>
                </a:lnTo>
                <a:lnTo>
                  <a:pt x="275" y="303"/>
                </a:lnTo>
                <a:lnTo>
                  <a:pt x="282" y="196"/>
                </a:lnTo>
                <a:lnTo>
                  <a:pt x="308" y="196"/>
                </a:lnTo>
                <a:lnTo>
                  <a:pt x="303" y="240"/>
                </a:lnTo>
                <a:cubicBezTo>
                  <a:pt x="301" y="253"/>
                  <a:pt x="299" y="267"/>
                  <a:pt x="298" y="277"/>
                </a:cubicBezTo>
                <a:lnTo>
                  <a:pt x="298" y="277"/>
                </a:lnTo>
                <a:cubicBezTo>
                  <a:pt x="303" y="266"/>
                  <a:pt x="310" y="253"/>
                  <a:pt x="316" y="240"/>
                </a:cubicBezTo>
                <a:lnTo>
                  <a:pt x="339" y="196"/>
                </a:lnTo>
                <a:lnTo>
                  <a:pt x="364" y="196"/>
                </a:lnTo>
                <a:lnTo>
                  <a:pt x="359" y="241"/>
                </a:lnTo>
                <a:cubicBezTo>
                  <a:pt x="358" y="253"/>
                  <a:pt x="356" y="265"/>
                  <a:pt x="354" y="277"/>
                </a:cubicBezTo>
                <a:lnTo>
                  <a:pt x="354" y="277"/>
                </a:lnTo>
                <a:cubicBezTo>
                  <a:pt x="360" y="265"/>
                  <a:pt x="366" y="252"/>
                  <a:pt x="372" y="240"/>
                </a:cubicBezTo>
                <a:lnTo>
                  <a:pt x="394" y="196"/>
                </a:lnTo>
                <a:lnTo>
                  <a:pt x="419" y="196"/>
                </a:lnTo>
                <a:lnTo>
                  <a:pt x="359" y="303"/>
                </a:lnTo>
                <a:close/>
              </a:path>
            </a:pathLst>
          </a:cu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gradFill>
                <a:gsLst>
                  <a:gs pos="0">
                    <a:srgbClr val="E1C981"/>
                  </a:gs>
                  <a:gs pos="100000">
                    <a:srgbClr val="B68644"/>
                  </a:gs>
                </a:gsLst>
                <a:lin ang="5400000" scaled="1"/>
              </a:gradFill>
            </a:endParaRPr>
          </a:p>
        </p:txBody>
      </p:sp>
      <p:sp>
        <p:nvSpPr>
          <p:cNvPr id="2" name="文本框 1"/>
          <p:cNvSpPr txBox="1"/>
          <p:nvPr/>
        </p:nvSpPr>
        <p:spPr>
          <a:xfrm>
            <a:off x="4151963" y="1253847"/>
            <a:ext cx="4110324" cy="398780"/>
          </a:xfrm>
          <a:prstGeom prst="rect">
            <a:avLst/>
          </a:prstGeom>
          <a:noFill/>
        </p:spPr>
        <p:txBody>
          <a:bodyPr wrap="square" rtlCol="0">
            <a:spAutoFit/>
          </a:bodyPr>
          <a:p>
            <a:pPr algn="dist"/>
            <a:r>
              <a:rPr lang="zh-CN" altLang="en-US" sz="2000" dirty="0">
                <a:gradFill>
                  <a:gsLst>
                    <a:gs pos="0">
                      <a:schemeClr val="accent6"/>
                    </a:gs>
                    <a:gs pos="100000">
                      <a:schemeClr val="accent3"/>
                    </a:gs>
                  </a:gsLst>
                  <a:lin ang="2700000" scaled="0"/>
                </a:gradFill>
                <a:latin typeface="微软雅黑" panose="020B0503020204020204" pitchFamily="34" charset="-122"/>
                <a:ea typeface="微软雅黑" panose="020B0503020204020204" pitchFamily="34" charset="-122"/>
              </a:rPr>
              <a:t>软件工程实践上</a:t>
            </a:r>
            <a:endParaRPr lang="zh-CN" altLang="en-US" sz="2000" dirty="0">
              <a:gradFill>
                <a:gsLst>
                  <a:gs pos="0">
                    <a:schemeClr val="accent6"/>
                  </a:gs>
                  <a:gs pos="100000">
                    <a:schemeClr val="accent3"/>
                  </a:gs>
                </a:gsLst>
                <a:lin ang="2700000" scaled="0"/>
              </a:gra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p:cNvSpPr/>
          <p:nvPr/>
        </p:nvSpPr>
        <p:spPr>
          <a:xfrm>
            <a:off x="0" y="0"/>
            <a:ext cx="12192000" cy="6858000"/>
          </a:xfrm>
          <a:prstGeom prst="roundRect">
            <a:avLst>
              <a:gd name="adj" fmla="val 0"/>
            </a:avLst>
          </a:prstGeom>
          <a:gradFill>
            <a:gsLst>
              <a:gs pos="0">
                <a:schemeClr val="accent6"/>
              </a:gs>
              <a:gs pos="100000">
                <a:schemeClr val="accent3"/>
              </a:gs>
            </a:gsLst>
            <a:lin ang="27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65100" y="-34271"/>
            <a:ext cx="2622550" cy="521970"/>
          </a:xfrm>
          <a:prstGeom prst="rect">
            <a:avLst/>
          </a:prstGeom>
        </p:spPr>
        <p:txBody>
          <a:bodyPr wrap="square">
            <a:spAutoFit/>
          </a:bodyPr>
          <a:lstStyle/>
          <a:p>
            <a:pPr algn="dist"/>
            <a:r>
              <a:rPr lang="zh-CN" altLang="en-US" sz="2800" dirty="0">
                <a:solidFill>
                  <a:schemeClr val="bg1"/>
                </a:solidFill>
                <a:latin typeface="汉仪大宋简" panose="02010600000101010101" pitchFamily="2" charset="-122"/>
                <a:ea typeface="汉仪大宋简" panose="02010600000101010101" pitchFamily="2" charset="-122"/>
              </a:rPr>
              <a:t>工作计划</a:t>
            </a:r>
            <a:endParaRPr lang="zh-CN" altLang="en-US" sz="2800" dirty="0">
              <a:solidFill>
                <a:schemeClr val="bg1"/>
              </a:solidFill>
              <a:latin typeface="汉仪大宋简" panose="02010600000101010101" pitchFamily="2" charset="-122"/>
              <a:ea typeface="汉仪大宋简" panose="02010600000101010101" pitchFamily="2" charset="-122"/>
            </a:endParaRPr>
          </a:p>
        </p:txBody>
      </p:sp>
      <p:sp>
        <p:nvSpPr>
          <p:cNvPr id="18" name="矩形 17"/>
          <p:cNvSpPr/>
          <p:nvPr/>
        </p:nvSpPr>
        <p:spPr>
          <a:xfrm>
            <a:off x="6794500" y="-155608"/>
            <a:ext cx="5397500" cy="768415"/>
          </a:xfrm>
          <a:prstGeom prst="rect">
            <a:avLst/>
          </a:prstGeom>
        </p:spPr>
        <p:txBody>
          <a:bodyPr wrap="square">
            <a:spAutoFit/>
          </a:bodyPr>
          <a:lstStyle/>
          <a:p>
            <a:pPr algn="dist">
              <a:lnSpc>
                <a:spcPct val="120000"/>
              </a:lnSpc>
            </a:pPr>
            <a:r>
              <a:rPr lang="en-US" altLang="zh-CN" sz="4000" b="1" dirty="0">
                <a:solidFill>
                  <a:schemeClr val="bg1">
                    <a:alpha val="14000"/>
                  </a:schemeClr>
                </a:solidFill>
                <a:latin typeface="微软雅黑" panose="020B0503020204020204" pitchFamily="34" charset="-122"/>
                <a:ea typeface="微软雅黑" panose="020B0503020204020204" pitchFamily="34" charset="-122"/>
              </a:rPr>
              <a:t>WORK SUMMARY </a:t>
            </a:r>
            <a:endParaRPr lang="en-US" altLang="zh-CN" sz="4000" b="1" dirty="0">
              <a:solidFill>
                <a:schemeClr val="bg1">
                  <a:alpha val="14000"/>
                </a:schemeClr>
              </a:solidFill>
              <a:latin typeface="微软雅黑" panose="020B0503020204020204" pitchFamily="34" charset="-122"/>
              <a:ea typeface="微软雅黑" panose="020B0503020204020204" pitchFamily="34" charset="-122"/>
            </a:endParaRPr>
          </a:p>
        </p:txBody>
      </p:sp>
      <p:sp>
        <p:nvSpPr>
          <p:cNvPr id="19" name="任意多边形: 形状 18"/>
          <p:cNvSpPr/>
          <p:nvPr/>
        </p:nvSpPr>
        <p:spPr>
          <a:xfrm>
            <a:off x="0" y="482599"/>
            <a:ext cx="12192000" cy="6375401"/>
          </a:xfrm>
          <a:custGeom>
            <a:avLst/>
            <a:gdLst>
              <a:gd name="connsiteX0" fmla="*/ 414869 w 12192000"/>
              <a:gd name="connsiteY0" fmla="*/ 0 h 6375401"/>
              <a:gd name="connsiteX1" fmla="*/ 11827931 w 12192000"/>
              <a:gd name="connsiteY1" fmla="*/ 0 h 6375401"/>
              <a:gd name="connsiteX2" fmla="*/ 12052300 w 12192000"/>
              <a:gd name="connsiteY2" fmla="*/ 224369 h 6375401"/>
              <a:gd name="connsiteX3" fmla="*/ 12192000 w 12192000"/>
              <a:gd name="connsiteY3" fmla="*/ 5939453 h 6375401"/>
              <a:gd name="connsiteX4" fmla="*/ 12192000 w 12192000"/>
              <a:gd name="connsiteY4" fmla="*/ 6375401 h 6375401"/>
              <a:gd name="connsiteX5" fmla="*/ 0 w 12192000"/>
              <a:gd name="connsiteY5" fmla="*/ 6375401 h 6375401"/>
              <a:gd name="connsiteX6" fmla="*/ 0 w 12192000"/>
              <a:gd name="connsiteY6" fmla="*/ 4133689 h 6375401"/>
              <a:gd name="connsiteX7" fmla="*/ 37306 w 12192000"/>
              <a:gd name="connsiteY7" fmla="*/ 3343275 h 6375401"/>
              <a:gd name="connsiteX8" fmla="*/ 190500 w 12192000"/>
              <a:gd name="connsiteY8" fmla="*/ 224369 h 6375401"/>
              <a:gd name="connsiteX9" fmla="*/ 414869 w 12192000"/>
              <a:gd name="connsiteY9" fmla="*/ 0 h 637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375401">
                <a:moveTo>
                  <a:pt x="414869" y="0"/>
                </a:moveTo>
                <a:lnTo>
                  <a:pt x="11827931" y="0"/>
                </a:lnTo>
                <a:cubicBezTo>
                  <a:pt x="11951847" y="0"/>
                  <a:pt x="12052300" y="100453"/>
                  <a:pt x="12052300" y="224369"/>
                </a:cubicBezTo>
                <a:lnTo>
                  <a:pt x="12192000" y="5939453"/>
                </a:lnTo>
                <a:lnTo>
                  <a:pt x="12192000" y="6375401"/>
                </a:lnTo>
                <a:lnTo>
                  <a:pt x="0" y="6375401"/>
                </a:lnTo>
                <a:lnTo>
                  <a:pt x="0" y="4133689"/>
                </a:lnTo>
                <a:lnTo>
                  <a:pt x="37306" y="3343275"/>
                </a:lnTo>
                <a:cubicBezTo>
                  <a:pt x="92075" y="2244373"/>
                  <a:pt x="155575" y="1153409"/>
                  <a:pt x="190500" y="224369"/>
                </a:cubicBezTo>
                <a:cubicBezTo>
                  <a:pt x="190500" y="100453"/>
                  <a:pt x="290953" y="0"/>
                  <a:pt x="414869" y="0"/>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807172" y="1806842"/>
            <a:ext cx="780049" cy="780049"/>
          </a:xfrm>
          <a:prstGeom prst="ellipse">
            <a:avLst/>
          </a:pr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汉仪大宋简" panose="02010600000101010101" pitchFamily="2" charset="-122"/>
              <a:ea typeface="汉仪大宋简" panose="02010600000101010101" pitchFamily="2" charset="-122"/>
            </a:endParaRPr>
          </a:p>
        </p:txBody>
      </p:sp>
      <p:sp>
        <p:nvSpPr>
          <p:cNvPr id="16" name="文本框 15"/>
          <p:cNvSpPr txBox="1"/>
          <p:nvPr/>
        </p:nvSpPr>
        <p:spPr>
          <a:xfrm>
            <a:off x="5871871" y="1999284"/>
            <a:ext cx="5095873" cy="737235"/>
          </a:xfrm>
          <a:prstGeom prst="rect">
            <a:avLst/>
          </a:prstGeom>
          <a:noFill/>
        </p:spPr>
        <p:txBody>
          <a:bodyPr wrap="square" rtlCol="0">
            <a:spAutoFit/>
          </a:bodyPr>
          <a:lstStyle/>
          <a:p>
            <a:pPr>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实现一个功能完备购物登录网站。商家可以查看顾客的购买信息，可以发布多个商品。对商品的冻结</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等等的</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5871873" y="1581149"/>
            <a:ext cx="1717370"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总体</a:t>
            </a:r>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目标</a:t>
            </a:r>
            <a:endPar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21" name="椭圆 20"/>
          <p:cNvSpPr/>
          <p:nvPr/>
        </p:nvSpPr>
        <p:spPr>
          <a:xfrm>
            <a:off x="4816698" y="3464819"/>
            <a:ext cx="780048" cy="780048"/>
          </a:xfrm>
          <a:prstGeom prst="ellipse">
            <a:avLst/>
          </a:pr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dirty="0">
              <a:latin typeface="汉仪大宋简" panose="02010600000101010101" pitchFamily="2" charset="-122"/>
              <a:ea typeface="汉仪大宋简" panose="02010600000101010101" pitchFamily="2" charset="-122"/>
            </a:endParaRPr>
          </a:p>
        </p:txBody>
      </p:sp>
      <p:sp>
        <p:nvSpPr>
          <p:cNvPr id="22" name="文本框 21"/>
          <p:cNvSpPr txBox="1"/>
          <p:nvPr/>
        </p:nvSpPr>
        <p:spPr>
          <a:xfrm>
            <a:off x="5871871" y="3657260"/>
            <a:ext cx="5095873" cy="414020"/>
          </a:xfrm>
          <a:prstGeom prst="rect">
            <a:avLst/>
          </a:prstGeom>
          <a:noFill/>
        </p:spPr>
        <p:txBody>
          <a:bodyPr wrap="square" rtlCol="0">
            <a:spAutoFit/>
          </a:bodyPr>
          <a:lstStyle/>
          <a:p>
            <a:pPr>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在三到四周内实现基线需求。</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5871873" y="3239125"/>
            <a:ext cx="1717370" cy="460375"/>
          </a:xfrm>
          <a:prstGeom prst="rect">
            <a:avLst/>
          </a:prstGeom>
          <a:noFill/>
        </p:spPr>
        <p:txBody>
          <a:bodyPr wrap="square" rtlCol="0">
            <a:spAutoFit/>
          </a:body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阶段</a:t>
            </a:r>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目标</a:t>
            </a:r>
            <a:endPar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27" name="文本框 26"/>
          <p:cNvSpPr txBox="1"/>
          <p:nvPr/>
        </p:nvSpPr>
        <p:spPr>
          <a:xfrm>
            <a:off x="4706674" y="1855667"/>
            <a:ext cx="984872" cy="646331"/>
          </a:xfrm>
          <a:prstGeom prst="rect">
            <a:avLst/>
          </a:prstGeom>
          <a:noFill/>
        </p:spPr>
        <p:txBody>
          <a:bodyPr wrap="square">
            <a:spAutoFit/>
          </a:bodyPr>
          <a:lstStyle/>
          <a:p>
            <a:pPr algn="ctr"/>
            <a:r>
              <a:rPr lang="zh-CN" altLang="en-US" sz="3600" dirty="0">
                <a:solidFill>
                  <a:schemeClr val="bg1"/>
                </a:solidFill>
                <a:latin typeface="汉仪大宋简" panose="02010600000101010101" pitchFamily="2" charset="-122"/>
                <a:ea typeface="汉仪大宋简" panose="02010600000101010101" pitchFamily="2" charset="-122"/>
              </a:rPr>
              <a:t>壹</a:t>
            </a:r>
            <a:endParaRPr lang="zh-CN" altLang="en-US" sz="3600" dirty="0">
              <a:solidFill>
                <a:schemeClr val="bg1"/>
              </a:solidFill>
              <a:latin typeface="汉仪大宋简" panose="02010600000101010101" pitchFamily="2" charset="-122"/>
              <a:ea typeface="汉仪大宋简" panose="02010600000101010101" pitchFamily="2" charset="-122"/>
            </a:endParaRPr>
          </a:p>
        </p:txBody>
      </p:sp>
      <p:sp>
        <p:nvSpPr>
          <p:cNvPr id="28" name="文本框 27"/>
          <p:cNvSpPr txBox="1"/>
          <p:nvPr/>
        </p:nvSpPr>
        <p:spPr>
          <a:xfrm>
            <a:off x="4706674" y="3500494"/>
            <a:ext cx="984872" cy="646331"/>
          </a:xfrm>
          <a:prstGeom prst="rect">
            <a:avLst/>
          </a:prstGeom>
          <a:noFill/>
        </p:spPr>
        <p:txBody>
          <a:bodyPr wrap="square">
            <a:spAutoFit/>
          </a:bodyPr>
          <a:lstStyle/>
          <a:p>
            <a:pPr algn="ctr"/>
            <a:r>
              <a:rPr lang="zh-CN" altLang="en-US" sz="3600" dirty="0">
                <a:solidFill>
                  <a:schemeClr val="bg1"/>
                </a:solidFill>
                <a:latin typeface="汉仪大宋简" panose="02010600000101010101" pitchFamily="2" charset="-122"/>
                <a:ea typeface="汉仪大宋简" panose="02010600000101010101" pitchFamily="2" charset="-122"/>
              </a:rPr>
              <a:t>贰</a:t>
            </a:r>
            <a:endParaRPr lang="zh-CN" altLang="en-US" sz="3600" dirty="0">
              <a:solidFill>
                <a:schemeClr val="bg1"/>
              </a:solidFill>
              <a:latin typeface="汉仪大宋简" panose="02010600000101010101" pitchFamily="2" charset="-122"/>
              <a:ea typeface="汉仪大宋简" panose="0201060000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p:cNvSpPr/>
          <p:nvPr/>
        </p:nvSpPr>
        <p:spPr>
          <a:xfrm>
            <a:off x="0" y="0"/>
            <a:ext cx="12192000" cy="6858000"/>
          </a:xfrm>
          <a:prstGeom prst="roundRect">
            <a:avLst>
              <a:gd name="adj" fmla="val 0"/>
            </a:avLst>
          </a:prstGeom>
          <a:gradFill>
            <a:gsLst>
              <a:gs pos="0">
                <a:schemeClr val="accent6"/>
              </a:gs>
              <a:gs pos="100000">
                <a:schemeClr val="accent3"/>
              </a:gs>
            </a:gsLst>
            <a:lin ang="27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2260600" y="5399663"/>
            <a:ext cx="7658099" cy="1714893"/>
          </a:xfrm>
          <a:prstGeom prst="rect">
            <a:avLst/>
          </a:prstGeom>
        </p:spPr>
        <p:txBody>
          <a:bodyPr wrap="square">
            <a:spAutoFit/>
          </a:bodyPr>
          <a:lstStyle/>
          <a:p>
            <a:pPr algn="dist">
              <a:lnSpc>
                <a:spcPct val="120000"/>
              </a:lnSpc>
            </a:pPr>
            <a:r>
              <a:rPr lang="en-US" altLang="zh-CN" sz="9600" b="1" dirty="0">
                <a:solidFill>
                  <a:schemeClr val="bg1">
                    <a:alpha val="14000"/>
                  </a:schemeClr>
                </a:solidFill>
                <a:latin typeface="微软雅黑" panose="020B0503020204020204" pitchFamily="34" charset="-122"/>
                <a:ea typeface="微软雅黑" panose="020B0503020204020204" pitchFamily="34" charset="-122"/>
              </a:rPr>
              <a:t>PART.01</a:t>
            </a:r>
            <a:endParaRPr lang="en-US" altLang="zh-CN" sz="9600" b="1" dirty="0">
              <a:solidFill>
                <a:schemeClr val="bg1">
                  <a:alpha val="14000"/>
                </a:schemeClr>
              </a:solidFill>
              <a:latin typeface="微软雅黑" panose="020B0503020204020204" pitchFamily="34" charset="-122"/>
              <a:ea typeface="微软雅黑" panose="020B0503020204020204" pitchFamily="34" charset="-122"/>
            </a:endParaRPr>
          </a:p>
        </p:txBody>
      </p:sp>
      <p:sp>
        <p:nvSpPr>
          <p:cNvPr id="16" name="任意多边形: 形状 15"/>
          <p:cNvSpPr/>
          <p:nvPr/>
        </p:nvSpPr>
        <p:spPr>
          <a:xfrm>
            <a:off x="0" y="0"/>
            <a:ext cx="12192000" cy="5924550"/>
          </a:xfrm>
          <a:custGeom>
            <a:avLst/>
            <a:gdLst>
              <a:gd name="connsiteX0" fmla="*/ 0 w 12192000"/>
              <a:gd name="connsiteY0" fmla="*/ 0 h 5473700"/>
              <a:gd name="connsiteX1" fmla="*/ 12192000 w 12192000"/>
              <a:gd name="connsiteY1" fmla="*/ 0 h 5473700"/>
              <a:gd name="connsiteX2" fmla="*/ 12192000 w 12192000"/>
              <a:gd name="connsiteY2" fmla="*/ 814933 h 5473700"/>
              <a:gd name="connsiteX3" fmla="*/ 11692839 w 12192000"/>
              <a:gd name="connsiteY3" fmla="*/ 4249598 h 5473700"/>
              <a:gd name="connsiteX4" fmla="*/ 10948467 w 12192000"/>
              <a:gd name="connsiteY4" fmla="*/ 4795009 h 5473700"/>
              <a:gd name="connsiteX5" fmla="*/ 1613525 w 12192000"/>
              <a:gd name="connsiteY5" fmla="*/ 5473700 h 5473700"/>
              <a:gd name="connsiteX6" fmla="*/ 871446 w 12192000"/>
              <a:gd name="connsiteY6" fmla="*/ 5048411 h 5473700"/>
              <a:gd name="connsiteX7" fmla="*/ 0 w 12192000"/>
              <a:gd name="connsiteY7" fmla="*/ 1788406 h 547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473700">
                <a:moveTo>
                  <a:pt x="0" y="0"/>
                </a:moveTo>
                <a:lnTo>
                  <a:pt x="12192000" y="0"/>
                </a:lnTo>
                <a:lnTo>
                  <a:pt x="12192000" y="814933"/>
                </a:lnTo>
                <a:lnTo>
                  <a:pt x="11692839" y="4249598"/>
                </a:lnTo>
                <a:cubicBezTo>
                  <a:pt x="11591239" y="4709394"/>
                  <a:pt x="11222288" y="4795009"/>
                  <a:pt x="10948467" y="4795009"/>
                </a:cubicBezTo>
                <a:lnTo>
                  <a:pt x="1613525" y="5473700"/>
                </a:lnTo>
                <a:cubicBezTo>
                  <a:pt x="1339704" y="5473700"/>
                  <a:pt x="1004796" y="5352049"/>
                  <a:pt x="871446" y="5048411"/>
                </a:cubicBezTo>
                <a:lnTo>
                  <a:pt x="0" y="17884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椭圆 8"/>
          <p:cNvSpPr/>
          <p:nvPr/>
        </p:nvSpPr>
        <p:spPr>
          <a:xfrm>
            <a:off x="5724525" y="5143500"/>
            <a:ext cx="730250" cy="730250"/>
          </a:xfrm>
          <a:prstGeom prst="ellipse">
            <a:avLst/>
          </a:prstGeom>
          <a:solidFill>
            <a:schemeClr val="bg1"/>
          </a:solidFill>
          <a:ln>
            <a:solidFill>
              <a:schemeClr val="bg1"/>
            </a:solidFill>
          </a:ln>
          <a:effectLst>
            <a:outerShdw blurRad="152400" algn="ctr" rotWithShape="0">
              <a:schemeClr val="tx1">
                <a:lumMod val="65000"/>
                <a:lumOff val="3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086212" y="2362166"/>
            <a:ext cx="8033544" cy="1200329"/>
          </a:xfrm>
          <a:prstGeom prst="rect">
            <a:avLst/>
          </a:prstGeom>
          <a:noFill/>
        </p:spPr>
        <p:txBody>
          <a:bodyPr wrap="square" rtlCol="0">
            <a:spAutoFit/>
          </a:bodyPr>
          <a:lstStyle/>
          <a:p>
            <a:pPr algn="dist"/>
            <a:r>
              <a:rPr lang="zh-CN" altLang="en-US" sz="7200" dirty="0">
                <a:solidFill>
                  <a:schemeClr val="tx1">
                    <a:lumMod val="75000"/>
                    <a:lumOff val="25000"/>
                  </a:schemeClr>
                </a:solidFill>
                <a:latin typeface="汉仪大宋简" panose="02010600000101010101" pitchFamily="2" charset="-122"/>
                <a:ea typeface="汉仪大宋简" panose="02010600000101010101" pitchFamily="2" charset="-122"/>
              </a:rPr>
              <a:t>阶段工作概述</a:t>
            </a:r>
            <a:endParaRPr lang="zh-CN" altLang="en-US" sz="72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15" name="new-item-shopping-label_44345"/>
          <p:cNvSpPr/>
          <p:nvPr/>
        </p:nvSpPr>
        <p:spPr>
          <a:xfrm>
            <a:off x="5902068" y="5321270"/>
            <a:ext cx="400561" cy="400110"/>
          </a:xfrm>
          <a:custGeom>
            <a:avLst/>
            <a:gdLst>
              <a:gd name="connsiteX0" fmla="*/ 313981 w 551492"/>
              <a:gd name="connsiteY0" fmla="*/ 159877 h 550871"/>
              <a:gd name="connsiteX1" fmla="*/ 335940 w 551492"/>
              <a:gd name="connsiteY1" fmla="*/ 181812 h 550871"/>
              <a:gd name="connsiteX2" fmla="*/ 333357 w 551492"/>
              <a:gd name="connsiteY2" fmla="*/ 192134 h 550871"/>
              <a:gd name="connsiteX3" fmla="*/ 382443 w 551492"/>
              <a:gd name="connsiteY3" fmla="*/ 251486 h 550871"/>
              <a:gd name="connsiteX4" fmla="*/ 390194 w 551492"/>
              <a:gd name="connsiteY4" fmla="*/ 250196 h 550871"/>
              <a:gd name="connsiteX5" fmla="*/ 409570 w 551492"/>
              <a:gd name="connsiteY5" fmla="*/ 261808 h 550871"/>
              <a:gd name="connsiteX6" fmla="*/ 478033 w 551492"/>
              <a:gd name="connsiteY6" fmla="*/ 242454 h 550871"/>
              <a:gd name="connsiteX7" fmla="*/ 481908 w 551492"/>
              <a:gd name="connsiteY7" fmla="*/ 259228 h 550871"/>
              <a:gd name="connsiteX8" fmla="*/ 410862 w 551492"/>
              <a:gd name="connsiteY8" fmla="*/ 279872 h 550871"/>
              <a:gd name="connsiteX9" fmla="*/ 390194 w 551492"/>
              <a:gd name="connsiteY9" fmla="*/ 294065 h 550871"/>
              <a:gd name="connsiteX10" fmla="*/ 368234 w 551492"/>
              <a:gd name="connsiteY10" fmla="*/ 272131 h 550871"/>
              <a:gd name="connsiteX11" fmla="*/ 369526 w 551492"/>
              <a:gd name="connsiteY11" fmla="*/ 264389 h 550871"/>
              <a:gd name="connsiteX12" fmla="*/ 320439 w 551492"/>
              <a:gd name="connsiteY12" fmla="*/ 202456 h 550871"/>
              <a:gd name="connsiteX13" fmla="*/ 315272 w 551492"/>
              <a:gd name="connsiteY13" fmla="*/ 203746 h 550871"/>
              <a:gd name="connsiteX14" fmla="*/ 254560 w 551492"/>
              <a:gd name="connsiteY14" fmla="*/ 353418 h 550871"/>
              <a:gd name="connsiteX15" fmla="*/ 261019 w 551492"/>
              <a:gd name="connsiteY15" fmla="*/ 367611 h 550871"/>
              <a:gd name="connsiteX16" fmla="*/ 239059 w 551492"/>
              <a:gd name="connsiteY16" fmla="*/ 389545 h 550871"/>
              <a:gd name="connsiteX17" fmla="*/ 217099 w 551492"/>
              <a:gd name="connsiteY17" fmla="*/ 367611 h 550871"/>
              <a:gd name="connsiteX18" fmla="*/ 220975 w 551492"/>
              <a:gd name="connsiteY18" fmla="*/ 355998 h 550871"/>
              <a:gd name="connsiteX19" fmla="*/ 156387 w 551492"/>
              <a:gd name="connsiteY19" fmla="*/ 260518 h 550871"/>
              <a:gd name="connsiteX20" fmla="*/ 153804 w 551492"/>
              <a:gd name="connsiteY20" fmla="*/ 261808 h 550871"/>
              <a:gd name="connsiteX21" fmla="*/ 149928 w 551492"/>
              <a:gd name="connsiteY21" fmla="*/ 260518 h 550871"/>
              <a:gd name="connsiteX22" fmla="*/ 82757 w 551492"/>
              <a:gd name="connsiteY22" fmla="*/ 343095 h 550871"/>
              <a:gd name="connsiteX23" fmla="*/ 68548 w 551492"/>
              <a:gd name="connsiteY23" fmla="*/ 332773 h 550871"/>
              <a:gd name="connsiteX24" fmla="*/ 135719 w 551492"/>
              <a:gd name="connsiteY24" fmla="*/ 250196 h 550871"/>
              <a:gd name="connsiteX25" fmla="*/ 131844 w 551492"/>
              <a:gd name="connsiteY25" fmla="*/ 239874 h 550871"/>
              <a:gd name="connsiteX26" fmla="*/ 153804 w 551492"/>
              <a:gd name="connsiteY26" fmla="*/ 217939 h 550871"/>
              <a:gd name="connsiteX27" fmla="*/ 175763 w 551492"/>
              <a:gd name="connsiteY27" fmla="*/ 239874 h 550871"/>
              <a:gd name="connsiteX28" fmla="*/ 171888 w 551492"/>
              <a:gd name="connsiteY28" fmla="*/ 251486 h 550871"/>
              <a:gd name="connsiteX29" fmla="*/ 235184 w 551492"/>
              <a:gd name="connsiteY29" fmla="*/ 346966 h 550871"/>
              <a:gd name="connsiteX30" fmla="*/ 239059 w 551492"/>
              <a:gd name="connsiteY30" fmla="*/ 345676 h 550871"/>
              <a:gd name="connsiteX31" fmla="*/ 298480 w 551492"/>
              <a:gd name="connsiteY31" fmla="*/ 198585 h 550871"/>
              <a:gd name="connsiteX32" fmla="*/ 292021 w 551492"/>
              <a:gd name="connsiteY32" fmla="*/ 181812 h 550871"/>
              <a:gd name="connsiteX33" fmla="*/ 313981 w 551492"/>
              <a:gd name="connsiteY33" fmla="*/ 159877 h 550871"/>
              <a:gd name="connsiteX34" fmla="*/ 309972 w 551492"/>
              <a:gd name="connsiteY34" fmla="*/ 60634 h 550871"/>
              <a:gd name="connsiteX35" fmla="*/ 275100 w 551492"/>
              <a:gd name="connsiteY35" fmla="*/ 86436 h 550871"/>
              <a:gd name="connsiteX36" fmla="*/ 241520 w 551492"/>
              <a:gd name="connsiteY36" fmla="*/ 112238 h 550871"/>
              <a:gd name="connsiteX37" fmla="*/ 94283 w 551492"/>
              <a:gd name="connsiteY37" fmla="*/ 112238 h 550871"/>
              <a:gd name="connsiteX38" fmla="*/ 60703 w 551492"/>
              <a:gd name="connsiteY38" fmla="*/ 145781 h 550871"/>
              <a:gd name="connsiteX39" fmla="*/ 60703 w 551492"/>
              <a:gd name="connsiteY39" fmla="*/ 455404 h 550871"/>
              <a:gd name="connsiteX40" fmla="*/ 94283 w 551492"/>
              <a:gd name="connsiteY40" fmla="*/ 490237 h 550871"/>
              <a:gd name="connsiteX41" fmla="*/ 455917 w 551492"/>
              <a:gd name="connsiteY41" fmla="*/ 490237 h 550871"/>
              <a:gd name="connsiteX42" fmla="*/ 490789 w 551492"/>
              <a:gd name="connsiteY42" fmla="*/ 455404 h 550871"/>
              <a:gd name="connsiteX43" fmla="*/ 490789 w 551492"/>
              <a:gd name="connsiteY43" fmla="*/ 94177 h 550871"/>
              <a:gd name="connsiteX44" fmla="*/ 455917 w 551492"/>
              <a:gd name="connsiteY44" fmla="*/ 60634 h 550871"/>
              <a:gd name="connsiteX45" fmla="*/ 192441 w 551492"/>
              <a:gd name="connsiteY45" fmla="*/ 36123 h 550871"/>
              <a:gd name="connsiteX46" fmla="*/ 171776 w 551492"/>
              <a:gd name="connsiteY46" fmla="*/ 56764 h 550871"/>
              <a:gd name="connsiteX47" fmla="*/ 192441 w 551492"/>
              <a:gd name="connsiteY47" fmla="*/ 77406 h 550871"/>
              <a:gd name="connsiteX48" fmla="*/ 211814 w 551492"/>
              <a:gd name="connsiteY48" fmla="*/ 56764 h 550871"/>
              <a:gd name="connsiteX49" fmla="*/ 192441 w 551492"/>
              <a:gd name="connsiteY49" fmla="*/ 36123 h 550871"/>
              <a:gd name="connsiteX50" fmla="*/ 134321 w 551492"/>
              <a:gd name="connsiteY50" fmla="*/ 36123 h 550871"/>
              <a:gd name="connsiteX51" fmla="*/ 114948 w 551492"/>
              <a:gd name="connsiteY51" fmla="*/ 56764 h 550871"/>
              <a:gd name="connsiteX52" fmla="*/ 134321 w 551492"/>
              <a:gd name="connsiteY52" fmla="*/ 77406 h 550871"/>
              <a:gd name="connsiteX53" fmla="*/ 154986 w 551492"/>
              <a:gd name="connsiteY53" fmla="*/ 56764 h 550871"/>
              <a:gd name="connsiteX54" fmla="*/ 134321 w 551492"/>
              <a:gd name="connsiteY54" fmla="*/ 36123 h 550871"/>
              <a:gd name="connsiteX55" fmla="*/ 77493 w 551492"/>
              <a:gd name="connsiteY55" fmla="*/ 36123 h 550871"/>
              <a:gd name="connsiteX56" fmla="*/ 56828 w 551492"/>
              <a:gd name="connsiteY56" fmla="*/ 56764 h 550871"/>
              <a:gd name="connsiteX57" fmla="*/ 77493 w 551492"/>
              <a:gd name="connsiteY57" fmla="*/ 77406 h 550871"/>
              <a:gd name="connsiteX58" fmla="*/ 98158 w 551492"/>
              <a:gd name="connsiteY58" fmla="*/ 56764 h 550871"/>
              <a:gd name="connsiteX59" fmla="*/ 77493 w 551492"/>
              <a:gd name="connsiteY59" fmla="*/ 36123 h 550871"/>
              <a:gd name="connsiteX60" fmla="*/ 51662 w 551492"/>
              <a:gd name="connsiteY60" fmla="*/ 0 h 550871"/>
              <a:gd name="connsiteX61" fmla="*/ 499830 w 551492"/>
              <a:gd name="connsiteY61" fmla="*/ 0 h 550871"/>
              <a:gd name="connsiteX62" fmla="*/ 551492 w 551492"/>
              <a:gd name="connsiteY62" fmla="*/ 51604 h 550871"/>
              <a:gd name="connsiteX63" fmla="*/ 551492 w 551492"/>
              <a:gd name="connsiteY63" fmla="*/ 499267 h 550871"/>
              <a:gd name="connsiteX64" fmla="*/ 499830 w 551492"/>
              <a:gd name="connsiteY64" fmla="*/ 550871 h 550871"/>
              <a:gd name="connsiteX65" fmla="*/ 51662 w 551492"/>
              <a:gd name="connsiteY65" fmla="*/ 550871 h 550871"/>
              <a:gd name="connsiteX66" fmla="*/ 0 w 551492"/>
              <a:gd name="connsiteY66" fmla="*/ 499267 h 550871"/>
              <a:gd name="connsiteX67" fmla="*/ 0 w 551492"/>
              <a:gd name="connsiteY67" fmla="*/ 51604 h 550871"/>
              <a:gd name="connsiteX68" fmla="*/ 51662 w 551492"/>
              <a:gd name="connsiteY68" fmla="*/ 0 h 55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51492" h="550871">
                <a:moveTo>
                  <a:pt x="313981" y="159877"/>
                </a:moveTo>
                <a:cubicBezTo>
                  <a:pt x="325606" y="159877"/>
                  <a:pt x="335940" y="170199"/>
                  <a:pt x="335940" y="181812"/>
                </a:cubicBezTo>
                <a:cubicBezTo>
                  <a:pt x="335940" y="185683"/>
                  <a:pt x="334649" y="188263"/>
                  <a:pt x="333357" y="192134"/>
                </a:cubicBezTo>
                <a:lnTo>
                  <a:pt x="382443" y="251486"/>
                </a:lnTo>
                <a:cubicBezTo>
                  <a:pt x="385027" y="251486"/>
                  <a:pt x="387610" y="250196"/>
                  <a:pt x="390194" y="250196"/>
                </a:cubicBezTo>
                <a:cubicBezTo>
                  <a:pt x="397944" y="250196"/>
                  <a:pt x="405695" y="255357"/>
                  <a:pt x="409570" y="261808"/>
                </a:cubicBezTo>
                <a:lnTo>
                  <a:pt x="478033" y="242454"/>
                </a:lnTo>
                <a:lnTo>
                  <a:pt x="481908" y="259228"/>
                </a:lnTo>
                <a:lnTo>
                  <a:pt x="410862" y="279872"/>
                </a:lnTo>
                <a:cubicBezTo>
                  <a:pt x="406987" y="287614"/>
                  <a:pt x="399236" y="294065"/>
                  <a:pt x="390194" y="294065"/>
                </a:cubicBezTo>
                <a:cubicBezTo>
                  <a:pt x="378568" y="294065"/>
                  <a:pt x="368234" y="285033"/>
                  <a:pt x="368234" y="272131"/>
                </a:cubicBezTo>
                <a:cubicBezTo>
                  <a:pt x="368234" y="269550"/>
                  <a:pt x="369526" y="266970"/>
                  <a:pt x="369526" y="264389"/>
                </a:cubicBezTo>
                <a:lnTo>
                  <a:pt x="320439" y="202456"/>
                </a:lnTo>
                <a:cubicBezTo>
                  <a:pt x="319148" y="203746"/>
                  <a:pt x="316564" y="203746"/>
                  <a:pt x="315272" y="203746"/>
                </a:cubicBezTo>
                <a:lnTo>
                  <a:pt x="254560" y="353418"/>
                </a:lnTo>
                <a:cubicBezTo>
                  <a:pt x="258435" y="357288"/>
                  <a:pt x="261019" y="362449"/>
                  <a:pt x="261019" y="367611"/>
                </a:cubicBezTo>
                <a:cubicBezTo>
                  <a:pt x="261019" y="380513"/>
                  <a:pt x="250685" y="389545"/>
                  <a:pt x="239059" y="389545"/>
                </a:cubicBezTo>
                <a:cubicBezTo>
                  <a:pt x="226142" y="389545"/>
                  <a:pt x="217099" y="380513"/>
                  <a:pt x="217099" y="367611"/>
                </a:cubicBezTo>
                <a:cubicBezTo>
                  <a:pt x="217099" y="363740"/>
                  <a:pt x="218391" y="359869"/>
                  <a:pt x="220975" y="355998"/>
                </a:cubicBezTo>
                <a:lnTo>
                  <a:pt x="156387" y="260518"/>
                </a:lnTo>
                <a:cubicBezTo>
                  <a:pt x="156387" y="260518"/>
                  <a:pt x="155095" y="261808"/>
                  <a:pt x="153804" y="261808"/>
                </a:cubicBezTo>
                <a:cubicBezTo>
                  <a:pt x="152512" y="261808"/>
                  <a:pt x="151220" y="260518"/>
                  <a:pt x="149928" y="260518"/>
                </a:cubicBezTo>
                <a:lnTo>
                  <a:pt x="82757" y="343095"/>
                </a:lnTo>
                <a:lnTo>
                  <a:pt x="68548" y="332773"/>
                </a:lnTo>
                <a:lnTo>
                  <a:pt x="135719" y="250196"/>
                </a:lnTo>
                <a:cubicBezTo>
                  <a:pt x="133136" y="247615"/>
                  <a:pt x="131844" y="243745"/>
                  <a:pt x="131844" y="239874"/>
                </a:cubicBezTo>
                <a:cubicBezTo>
                  <a:pt x="131844" y="226971"/>
                  <a:pt x="142178" y="217939"/>
                  <a:pt x="153804" y="217939"/>
                </a:cubicBezTo>
                <a:cubicBezTo>
                  <a:pt x="165429" y="217939"/>
                  <a:pt x="175763" y="226971"/>
                  <a:pt x="175763" y="239874"/>
                </a:cubicBezTo>
                <a:cubicBezTo>
                  <a:pt x="175763" y="243745"/>
                  <a:pt x="174472" y="247615"/>
                  <a:pt x="171888" y="251486"/>
                </a:cubicBezTo>
                <a:lnTo>
                  <a:pt x="235184" y="346966"/>
                </a:lnTo>
                <a:cubicBezTo>
                  <a:pt x="236476" y="346966"/>
                  <a:pt x="237767" y="345676"/>
                  <a:pt x="239059" y="345676"/>
                </a:cubicBezTo>
                <a:lnTo>
                  <a:pt x="298480" y="198585"/>
                </a:lnTo>
                <a:cubicBezTo>
                  <a:pt x="294604" y="193424"/>
                  <a:pt x="292021" y="188263"/>
                  <a:pt x="292021" y="181812"/>
                </a:cubicBezTo>
                <a:cubicBezTo>
                  <a:pt x="292021" y="170199"/>
                  <a:pt x="302355" y="159877"/>
                  <a:pt x="313981" y="159877"/>
                </a:cubicBezTo>
                <a:close/>
                <a:moveTo>
                  <a:pt x="309972" y="60634"/>
                </a:moveTo>
                <a:cubicBezTo>
                  <a:pt x="290599" y="60634"/>
                  <a:pt x="275100" y="72245"/>
                  <a:pt x="275100" y="86436"/>
                </a:cubicBezTo>
                <a:cubicBezTo>
                  <a:pt x="275100" y="100627"/>
                  <a:pt x="259602" y="112238"/>
                  <a:pt x="241520" y="112238"/>
                </a:cubicBezTo>
                <a:lnTo>
                  <a:pt x="94283" y="112238"/>
                </a:lnTo>
                <a:cubicBezTo>
                  <a:pt x="76202" y="112238"/>
                  <a:pt x="60703" y="127719"/>
                  <a:pt x="60703" y="145781"/>
                </a:cubicBezTo>
                <a:lnTo>
                  <a:pt x="60703" y="455404"/>
                </a:lnTo>
                <a:cubicBezTo>
                  <a:pt x="60703" y="474755"/>
                  <a:pt x="76202" y="490237"/>
                  <a:pt x="94283" y="490237"/>
                </a:cubicBezTo>
                <a:lnTo>
                  <a:pt x="455917" y="490237"/>
                </a:lnTo>
                <a:cubicBezTo>
                  <a:pt x="475291" y="490237"/>
                  <a:pt x="490789" y="474755"/>
                  <a:pt x="490789" y="455404"/>
                </a:cubicBezTo>
                <a:lnTo>
                  <a:pt x="490789" y="94177"/>
                </a:lnTo>
                <a:cubicBezTo>
                  <a:pt x="490789" y="76116"/>
                  <a:pt x="475291" y="60634"/>
                  <a:pt x="455917" y="60634"/>
                </a:cubicBezTo>
                <a:close/>
                <a:moveTo>
                  <a:pt x="192441" y="36123"/>
                </a:moveTo>
                <a:cubicBezTo>
                  <a:pt x="180817" y="36123"/>
                  <a:pt x="171776" y="45153"/>
                  <a:pt x="171776" y="56764"/>
                </a:cubicBezTo>
                <a:cubicBezTo>
                  <a:pt x="171776" y="68375"/>
                  <a:pt x="180817" y="77406"/>
                  <a:pt x="192441" y="77406"/>
                </a:cubicBezTo>
                <a:cubicBezTo>
                  <a:pt x="204065" y="77406"/>
                  <a:pt x="211814" y="68375"/>
                  <a:pt x="211814" y="56764"/>
                </a:cubicBezTo>
                <a:cubicBezTo>
                  <a:pt x="211814" y="45153"/>
                  <a:pt x="204065" y="36123"/>
                  <a:pt x="192441" y="36123"/>
                </a:cubicBezTo>
                <a:close/>
                <a:moveTo>
                  <a:pt x="134321" y="36123"/>
                </a:moveTo>
                <a:cubicBezTo>
                  <a:pt x="123989" y="36123"/>
                  <a:pt x="114948" y="45153"/>
                  <a:pt x="114948" y="56764"/>
                </a:cubicBezTo>
                <a:cubicBezTo>
                  <a:pt x="114948" y="68375"/>
                  <a:pt x="123989" y="77406"/>
                  <a:pt x="134321" y="77406"/>
                </a:cubicBezTo>
                <a:cubicBezTo>
                  <a:pt x="145945" y="77406"/>
                  <a:pt x="154986" y="68375"/>
                  <a:pt x="154986" y="56764"/>
                </a:cubicBezTo>
                <a:cubicBezTo>
                  <a:pt x="154986" y="45153"/>
                  <a:pt x="145945" y="36123"/>
                  <a:pt x="134321" y="36123"/>
                </a:cubicBezTo>
                <a:close/>
                <a:moveTo>
                  <a:pt x="77493" y="36123"/>
                </a:moveTo>
                <a:cubicBezTo>
                  <a:pt x="65869" y="36123"/>
                  <a:pt x="56828" y="45153"/>
                  <a:pt x="56828" y="56764"/>
                </a:cubicBezTo>
                <a:cubicBezTo>
                  <a:pt x="56828" y="68375"/>
                  <a:pt x="65869" y="77406"/>
                  <a:pt x="77493" y="77406"/>
                </a:cubicBezTo>
                <a:cubicBezTo>
                  <a:pt x="89117" y="77406"/>
                  <a:pt x="98158" y="68375"/>
                  <a:pt x="98158" y="56764"/>
                </a:cubicBezTo>
                <a:cubicBezTo>
                  <a:pt x="98158" y="45153"/>
                  <a:pt x="89117" y="36123"/>
                  <a:pt x="77493" y="36123"/>
                </a:cubicBezTo>
                <a:close/>
                <a:moveTo>
                  <a:pt x="51662" y="0"/>
                </a:moveTo>
                <a:lnTo>
                  <a:pt x="499830" y="0"/>
                </a:lnTo>
                <a:cubicBezTo>
                  <a:pt x="528244" y="0"/>
                  <a:pt x="551492" y="23222"/>
                  <a:pt x="551492" y="51604"/>
                </a:cubicBezTo>
                <a:lnTo>
                  <a:pt x="551492" y="499267"/>
                </a:lnTo>
                <a:cubicBezTo>
                  <a:pt x="551492" y="527649"/>
                  <a:pt x="528244" y="550871"/>
                  <a:pt x="499830" y="550871"/>
                </a:cubicBezTo>
                <a:lnTo>
                  <a:pt x="51662" y="550871"/>
                </a:lnTo>
                <a:cubicBezTo>
                  <a:pt x="23248" y="550871"/>
                  <a:pt x="0" y="527649"/>
                  <a:pt x="0" y="499267"/>
                </a:cubicBezTo>
                <a:lnTo>
                  <a:pt x="0" y="51604"/>
                </a:lnTo>
                <a:cubicBezTo>
                  <a:pt x="0" y="23222"/>
                  <a:pt x="23248" y="0"/>
                  <a:pt x="51662" y="0"/>
                </a:cubicBezTo>
                <a:close/>
              </a:path>
            </a:pathLst>
          </a:cu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gradFill>
                <a:gsLst>
                  <a:gs pos="0">
                    <a:srgbClr val="E1C981"/>
                  </a:gs>
                  <a:gs pos="100000">
                    <a:srgbClr val="B68644"/>
                  </a:gs>
                </a:gsLst>
                <a:lin ang="5400000" scaled="1"/>
              </a:gradFill>
            </a:endParaRPr>
          </a:p>
        </p:txBody>
      </p:sp>
      <p:sp>
        <p:nvSpPr>
          <p:cNvPr id="3" name="文本框 2"/>
          <p:cNvSpPr txBox="1"/>
          <p:nvPr/>
        </p:nvSpPr>
        <p:spPr>
          <a:xfrm>
            <a:off x="4142438" y="998577"/>
            <a:ext cx="4110324" cy="398780"/>
          </a:xfrm>
          <a:prstGeom prst="rect">
            <a:avLst/>
          </a:prstGeom>
          <a:noFill/>
        </p:spPr>
        <p:txBody>
          <a:bodyPr wrap="square" rtlCol="0">
            <a:spAutoFit/>
          </a:bodyPr>
          <a:lstStyle/>
          <a:p>
            <a:pPr algn="dist"/>
            <a:r>
              <a:rPr lang="zh-CN" altLang="en-US" sz="2000" dirty="0">
                <a:gradFill>
                  <a:gsLst>
                    <a:gs pos="0">
                      <a:schemeClr val="accent6"/>
                    </a:gs>
                    <a:gs pos="100000">
                      <a:schemeClr val="accent3"/>
                    </a:gs>
                  </a:gsLst>
                  <a:lin ang="2700000" scaled="0"/>
                </a:gradFill>
                <a:latin typeface="微软雅黑" panose="020B0503020204020204" pitchFamily="34" charset="-122"/>
                <a:ea typeface="微软雅黑" panose="020B0503020204020204" pitchFamily="34" charset="-122"/>
              </a:rPr>
              <a:t>软件工程实践上</a:t>
            </a:r>
            <a:endParaRPr lang="zh-CN" altLang="en-US" sz="2000" dirty="0">
              <a:gradFill>
                <a:gsLst>
                  <a:gs pos="0">
                    <a:schemeClr val="accent6"/>
                  </a:gs>
                  <a:gs pos="100000">
                    <a:schemeClr val="accent3"/>
                  </a:gs>
                </a:gsLst>
                <a:lin ang="2700000" scaled="0"/>
              </a:gra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p:cNvSpPr/>
          <p:nvPr/>
        </p:nvSpPr>
        <p:spPr>
          <a:xfrm>
            <a:off x="0" y="0"/>
            <a:ext cx="12192000" cy="6858000"/>
          </a:xfrm>
          <a:prstGeom prst="roundRect">
            <a:avLst>
              <a:gd name="adj" fmla="val 0"/>
            </a:avLst>
          </a:prstGeom>
          <a:gradFill>
            <a:gsLst>
              <a:gs pos="0">
                <a:schemeClr val="accent6"/>
              </a:gs>
              <a:gs pos="100000">
                <a:schemeClr val="accent3"/>
              </a:gs>
            </a:gsLst>
            <a:lin ang="27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65100" y="-34271"/>
            <a:ext cx="2622550" cy="523220"/>
          </a:xfrm>
          <a:prstGeom prst="rect">
            <a:avLst/>
          </a:prstGeom>
        </p:spPr>
        <p:txBody>
          <a:bodyPr wrap="square">
            <a:spAutoFit/>
          </a:bodyPr>
          <a:lstStyle/>
          <a:p>
            <a:pPr algn="dist"/>
            <a:r>
              <a:rPr lang="zh-CN" altLang="en-US" sz="2800" dirty="0">
                <a:solidFill>
                  <a:schemeClr val="bg1"/>
                </a:solidFill>
                <a:latin typeface="汉仪大宋简" panose="02010600000101010101" pitchFamily="2" charset="-122"/>
                <a:ea typeface="汉仪大宋简" panose="02010600000101010101" pitchFamily="2" charset="-122"/>
              </a:rPr>
              <a:t>阶段工作概述</a:t>
            </a:r>
            <a:endParaRPr lang="zh-CN" altLang="en-US" sz="2800" dirty="0">
              <a:solidFill>
                <a:schemeClr val="bg1"/>
              </a:solidFill>
              <a:latin typeface="汉仪大宋简" panose="02010600000101010101" pitchFamily="2" charset="-122"/>
              <a:ea typeface="汉仪大宋简" panose="02010600000101010101" pitchFamily="2" charset="-122"/>
            </a:endParaRPr>
          </a:p>
        </p:txBody>
      </p:sp>
      <p:sp>
        <p:nvSpPr>
          <p:cNvPr id="18" name="矩形 17"/>
          <p:cNvSpPr/>
          <p:nvPr/>
        </p:nvSpPr>
        <p:spPr>
          <a:xfrm>
            <a:off x="6794500" y="-155608"/>
            <a:ext cx="5397500" cy="768415"/>
          </a:xfrm>
          <a:prstGeom prst="rect">
            <a:avLst/>
          </a:prstGeom>
        </p:spPr>
        <p:txBody>
          <a:bodyPr wrap="square">
            <a:spAutoFit/>
          </a:bodyPr>
          <a:lstStyle/>
          <a:p>
            <a:pPr algn="dist">
              <a:lnSpc>
                <a:spcPct val="120000"/>
              </a:lnSpc>
            </a:pPr>
            <a:r>
              <a:rPr lang="en-US" altLang="zh-CN" sz="4000" b="1" dirty="0">
                <a:solidFill>
                  <a:schemeClr val="bg1">
                    <a:alpha val="14000"/>
                  </a:schemeClr>
                </a:solidFill>
                <a:latin typeface="微软雅黑" panose="020B0503020204020204" pitchFamily="34" charset="-122"/>
                <a:ea typeface="微软雅黑" panose="020B0503020204020204" pitchFamily="34" charset="-122"/>
              </a:rPr>
              <a:t>WORK SUMMARY </a:t>
            </a:r>
            <a:endParaRPr lang="en-US" altLang="zh-CN" sz="4000" b="1" dirty="0">
              <a:solidFill>
                <a:schemeClr val="bg1">
                  <a:alpha val="14000"/>
                </a:schemeClr>
              </a:solidFill>
              <a:latin typeface="微软雅黑" panose="020B0503020204020204" pitchFamily="34" charset="-122"/>
              <a:ea typeface="微软雅黑" panose="020B0503020204020204" pitchFamily="34" charset="-122"/>
            </a:endParaRPr>
          </a:p>
        </p:txBody>
      </p:sp>
      <p:sp>
        <p:nvSpPr>
          <p:cNvPr id="19" name="任意多边形: 形状 18"/>
          <p:cNvSpPr/>
          <p:nvPr/>
        </p:nvSpPr>
        <p:spPr>
          <a:xfrm>
            <a:off x="0" y="482599"/>
            <a:ext cx="12192000" cy="6375401"/>
          </a:xfrm>
          <a:custGeom>
            <a:avLst/>
            <a:gdLst>
              <a:gd name="connsiteX0" fmla="*/ 414869 w 12192000"/>
              <a:gd name="connsiteY0" fmla="*/ 0 h 6375401"/>
              <a:gd name="connsiteX1" fmla="*/ 11827931 w 12192000"/>
              <a:gd name="connsiteY1" fmla="*/ 0 h 6375401"/>
              <a:gd name="connsiteX2" fmla="*/ 12052300 w 12192000"/>
              <a:gd name="connsiteY2" fmla="*/ 224369 h 6375401"/>
              <a:gd name="connsiteX3" fmla="*/ 12192000 w 12192000"/>
              <a:gd name="connsiteY3" fmla="*/ 5939453 h 6375401"/>
              <a:gd name="connsiteX4" fmla="*/ 12192000 w 12192000"/>
              <a:gd name="connsiteY4" fmla="*/ 6375401 h 6375401"/>
              <a:gd name="connsiteX5" fmla="*/ 0 w 12192000"/>
              <a:gd name="connsiteY5" fmla="*/ 6375401 h 6375401"/>
              <a:gd name="connsiteX6" fmla="*/ 0 w 12192000"/>
              <a:gd name="connsiteY6" fmla="*/ 4133689 h 6375401"/>
              <a:gd name="connsiteX7" fmla="*/ 37306 w 12192000"/>
              <a:gd name="connsiteY7" fmla="*/ 3343275 h 6375401"/>
              <a:gd name="connsiteX8" fmla="*/ 190500 w 12192000"/>
              <a:gd name="connsiteY8" fmla="*/ 224369 h 6375401"/>
              <a:gd name="connsiteX9" fmla="*/ 414869 w 12192000"/>
              <a:gd name="connsiteY9" fmla="*/ 0 h 637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375401">
                <a:moveTo>
                  <a:pt x="414869" y="0"/>
                </a:moveTo>
                <a:lnTo>
                  <a:pt x="11827931" y="0"/>
                </a:lnTo>
                <a:cubicBezTo>
                  <a:pt x="11951847" y="0"/>
                  <a:pt x="12052300" y="100453"/>
                  <a:pt x="12052300" y="224369"/>
                </a:cubicBezTo>
                <a:lnTo>
                  <a:pt x="12192000" y="5939453"/>
                </a:lnTo>
                <a:lnTo>
                  <a:pt x="12192000" y="6375401"/>
                </a:lnTo>
                <a:lnTo>
                  <a:pt x="0" y="6375401"/>
                </a:lnTo>
                <a:lnTo>
                  <a:pt x="0" y="4133689"/>
                </a:lnTo>
                <a:lnTo>
                  <a:pt x="37306" y="3343275"/>
                </a:lnTo>
                <a:cubicBezTo>
                  <a:pt x="92075" y="2244373"/>
                  <a:pt x="155575" y="1153409"/>
                  <a:pt x="190500" y="224369"/>
                </a:cubicBezTo>
                <a:cubicBezTo>
                  <a:pt x="190500" y="100453"/>
                  <a:pt x="290953" y="0"/>
                  <a:pt x="414869" y="0"/>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圆角 4"/>
          <p:cNvSpPr/>
          <p:nvPr/>
        </p:nvSpPr>
        <p:spPr>
          <a:xfrm>
            <a:off x="4783042" y="1588720"/>
            <a:ext cx="2635622" cy="4005301"/>
          </a:xfrm>
          <a:custGeom>
            <a:avLst/>
            <a:gdLst>
              <a:gd name="connsiteX0" fmla="*/ 0 w 2635622"/>
              <a:gd name="connsiteY0" fmla="*/ 133362 h 4005301"/>
              <a:gd name="connsiteX1" fmla="*/ 133362 w 2635622"/>
              <a:gd name="connsiteY1" fmla="*/ 0 h 4005301"/>
              <a:gd name="connsiteX2" fmla="*/ 2502260 w 2635622"/>
              <a:gd name="connsiteY2" fmla="*/ 0 h 4005301"/>
              <a:gd name="connsiteX3" fmla="*/ 2635622 w 2635622"/>
              <a:gd name="connsiteY3" fmla="*/ 133362 h 4005301"/>
              <a:gd name="connsiteX4" fmla="*/ 2635622 w 2635622"/>
              <a:gd name="connsiteY4" fmla="*/ 3871939 h 4005301"/>
              <a:gd name="connsiteX5" fmla="*/ 2502260 w 2635622"/>
              <a:gd name="connsiteY5" fmla="*/ 4005301 h 4005301"/>
              <a:gd name="connsiteX6" fmla="*/ 133362 w 2635622"/>
              <a:gd name="connsiteY6" fmla="*/ 4005301 h 4005301"/>
              <a:gd name="connsiteX7" fmla="*/ 0 w 2635622"/>
              <a:gd name="connsiteY7" fmla="*/ 3871939 h 4005301"/>
              <a:gd name="connsiteX8" fmla="*/ 0 w 2635622"/>
              <a:gd name="connsiteY8" fmla="*/ 133362 h 4005301"/>
              <a:gd name="connsiteX0-1" fmla="*/ 0 w 2635622"/>
              <a:gd name="connsiteY0-2" fmla="*/ 133362 h 4005301"/>
              <a:gd name="connsiteX1-3" fmla="*/ 133362 w 2635622"/>
              <a:gd name="connsiteY1-4" fmla="*/ 0 h 4005301"/>
              <a:gd name="connsiteX2-5" fmla="*/ 2502260 w 2635622"/>
              <a:gd name="connsiteY2-6" fmla="*/ 0 h 4005301"/>
              <a:gd name="connsiteX3-7" fmla="*/ 2635622 w 2635622"/>
              <a:gd name="connsiteY3-8" fmla="*/ 133362 h 4005301"/>
              <a:gd name="connsiteX4-9" fmla="*/ 2635622 w 2635622"/>
              <a:gd name="connsiteY4-10" fmla="*/ 3871939 h 4005301"/>
              <a:gd name="connsiteX5-11" fmla="*/ 2502260 w 2635622"/>
              <a:gd name="connsiteY5-12" fmla="*/ 4005301 h 4005301"/>
              <a:gd name="connsiteX6-13" fmla="*/ 133362 w 2635622"/>
              <a:gd name="connsiteY6-14" fmla="*/ 4005301 h 4005301"/>
              <a:gd name="connsiteX7-15" fmla="*/ 69850 w 2635622"/>
              <a:gd name="connsiteY7-16" fmla="*/ 3821139 h 4005301"/>
              <a:gd name="connsiteX8-17" fmla="*/ 0 w 2635622"/>
              <a:gd name="connsiteY8-18" fmla="*/ 133362 h 4005301"/>
              <a:gd name="connsiteX0-19" fmla="*/ 0 w 2635622"/>
              <a:gd name="connsiteY0-20" fmla="*/ 133362 h 4005301"/>
              <a:gd name="connsiteX1-21" fmla="*/ 133362 w 2635622"/>
              <a:gd name="connsiteY1-22" fmla="*/ 0 h 4005301"/>
              <a:gd name="connsiteX2-23" fmla="*/ 2502260 w 2635622"/>
              <a:gd name="connsiteY2-24" fmla="*/ 0 h 4005301"/>
              <a:gd name="connsiteX3-25" fmla="*/ 2635622 w 2635622"/>
              <a:gd name="connsiteY3-26" fmla="*/ 133362 h 4005301"/>
              <a:gd name="connsiteX4-27" fmla="*/ 2635622 w 2635622"/>
              <a:gd name="connsiteY4-28" fmla="*/ 3871939 h 4005301"/>
              <a:gd name="connsiteX5-29" fmla="*/ 2502260 w 2635622"/>
              <a:gd name="connsiteY5-30" fmla="*/ 4005301 h 4005301"/>
              <a:gd name="connsiteX6-31" fmla="*/ 196862 w 2635622"/>
              <a:gd name="connsiteY6-32" fmla="*/ 3986251 h 4005301"/>
              <a:gd name="connsiteX7-33" fmla="*/ 69850 w 2635622"/>
              <a:gd name="connsiteY7-34" fmla="*/ 3821139 h 4005301"/>
              <a:gd name="connsiteX8-35" fmla="*/ 0 w 2635622"/>
              <a:gd name="connsiteY8-36" fmla="*/ 133362 h 4005301"/>
              <a:gd name="connsiteX0-37" fmla="*/ 0 w 2635622"/>
              <a:gd name="connsiteY0-38" fmla="*/ 133362 h 4005301"/>
              <a:gd name="connsiteX1-39" fmla="*/ 133362 w 2635622"/>
              <a:gd name="connsiteY1-40" fmla="*/ 0 h 4005301"/>
              <a:gd name="connsiteX2-41" fmla="*/ 2502260 w 2635622"/>
              <a:gd name="connsiteY2-42" fmla="*/ 0 h 4005301"/>
              <a:gd name="connsiteX3-43" fmla="*/ 2635622 w 2635622"/>
              <a:gd name="connsiteY3-44" fmla="*/ 133362 h 4005301"/>
              <a:gd name="connsiteX4-45" fmla="*/ 2635622 w 2635622"/>
              <a:gd name="connsiteY4-46" fmla="*/ 3871939 h 4005301"/>
              <a:gd name="connsiteX5-47" fmla="*/ 2502260 w 2635622"/>
              <a:gd name="connsiteY5-48" fmla="*/ 4005301 h 4005301"/>
              <a:gd name="connsiteX6-49" fmla="*/ 196862 w 2635622"/>
              <a:gd name="connsiteY6-50" fmla="*/ 3986251 h 4005301"/>
              <a:gd name="connsiteX7-51" fmla="*/ 69850 w 2635622"/>
              <a:gd name="connsiteY7-52" fmla="*/ 3821139 h 4005301"/>
              <a:gd name="connsiteX8-53" fmla="*/ 0 w 2635622"/>
              <a:gd name="connsiteY8-54" fmla="*/ 133362 h 4005301"/>
              <a:gd name="connsiteX0-55" fmla="*/ 0 w 2635622"/>
              <a:gd name="connsiteY0-56" fmla="*/ 133362 h 4005301"/>
              <a:gd name="connsiteX1-57" fmla="*/ 133362 w 2635622"/>
              <a:gd name="connsiteY1-58" fmla="*/ 0 h 4005301"/>
              <a:gd name="connsiteX2-59" fmla="*/ 2502260 w 2635622"/>
              <a:gd name="connsiteY2-60" fmla="*/ 0 h 4005301"/>
              <a:gd name="connsiteX3-61" fmla="*/ 2635622 w 2635622"/>
              <a:gd name="connsiteY3-62" fmla="*/ 133362 h 4005301"/>
              <a:gd name="connsiteX4-63" fmla="*/ 2635622 w 2635622"/>
              <a:gd name="connsiteY4-64" fmla="*/ 3871939 h 4005301"/>
              <a:gd name="connsiteX5-65" fmla="*/ 2343510 w 2635622"/>
              <a:gd name="connsiteY5-66" fmla="*/ 4005301 h 4005301"/>
              <a:gd name="connsiteX6-67" fmla="*/ 196862 w 2635622"/>
              <a:gd name="connsiteY6-68" fmla="*/ 3986251 h 4005301"/>
              <a:gd name="connsiteX7-69" fmla="*/ 69850 w 2635622"/>
              <a:gd name="connsiteY7-70" fmla="*/ 3821139 h 4005301"/>
              <a:gd name="connsiteX8-71" fmla="*/ 0 w 2635622"/>
              <a:gd name="connsiteY8-72" fmla="*/ 133362 h 4005301"/>
              <a:gd name="connsiteX0-73" fmla="*/ 0 w 2635622"/>
              <a:gd name="connsiteY0-74" fmla="*/ 133362 h 4005301"/>
              <a:gd name="connsiteX1-75" fmla="*/ 133362 w 2635622"/>
              <a:gd name="connsiteY1-76" fmla="*/ 0 h 4005301"/>
              <a:gd name="connsiteX2-77" fmla="*/ 2502260 w 2635622"/>
              <a:gd name="connsiteY2-78" fmla="*/ 0 h 4005301"/>
              <a:gd name="connsiteX3-79" fmla="*/ 2635622 w 2635622"/>
              <a:gd name="connsiteY3-80" fmla="*/ 133362 h 4005301"/>
              <a:gd name="connsiteX4-81" fmla="*/ 2553072 w 2635622"/>
              <a:gd name="connsiteY4-82" fmla="*/ 3814789 h 4005301"/>
              <a:gd name="connsiteX5-83" fmla="*/ 2343510 w 2635622"/>
              <a:gd name="connsiteY5-84" fmla="*/ 4005301 h 4005301"/>
              <a:gd name="connsiteX6-85" fmla="*/ 196862 w 2635622"/>
              <a:gd name="connsiteY6-86" fmla="*/ 3986251 h 4005301"/>
              <a:gd name="connsiteX7-87" fmla="*/ 69850 w 2635622"/>
              <a:gd name="connsiteY7-88" fmla="*/ 3821139 h 4005301"/>
              <a:gd name="connsiteX8-89" fmla="*/ 0 w 2635622"/>
              <a:gd name="connsiteY8-90" fmla="*/ 133362 h 4005301"/>
              <a:gd name="connsiteX0-91" fmla="*/ 0 w 2635622"/>
              <a:gd name="connsiteY0-92" fmla="*/ 133362 h 4005301"/>
              <a:gd name="connsiteX1-93" fmla="*/ 133362 w 2635622"/>
              <a:gd name="connsiteY1-94" fmla="*/ 0 h 4005301"/>
              <a:gd name="connsiteX2-95" fmla="*/ 2502260 w 2635622"/>
              <a:gd name="connsiteY2-96" fmla="*/ 0 h 4005301"/>
              <a:gd name="connsiteX3-97" fmla="*/ 2635622 w 2635622"/>
              <a:gd name="connsiteY3-98" fmla="*/ 133362 h 4005301"/>
              <a:gd name="connsiteX4-99" fmla="*/ 2553072 w 2635622"/>
              <a:gd name="connsiteY4-100" fmla="*/ 3814789 h 4005301"/>
              <a:gd name="connsiteX5-101" fmla="*/ 2343510 w 2635622"/>
              <a:gd name="connsiteY5-102" fmla="*/ 4005301 h 4005301"/>
              <a:gd name="connsiteX6-103" fmla="*/ 196862 w 2635622"/>
              <a:gd name="connsiteY6-104" fmla="*/ 3986251 h 4005301"/>
              <a:gd name="connsiteX7-105" fmla="*/ 69850 w 2635622"/>
              <a:gd name="connsiteY7-106" fmla="*/ 3821139 h 4005301"/>
              <a:gd name="connsiteX8-107" fmla="*/ 0 w 2635622"/>
              <a:gd name="connsiteY8-108" fmla="*/ 133362 h 4005301"/>
              <a:gd name="connsiteX0-109" fmla="*/ 0 w 2635622"/>
              <a:gd name="connsiteY0-110" fmla="*/ 133362 h 4005301"/>
              <a:gd name="connsiteX1-111" fmla="*/ 133362 w 2635622"/>
              <a:gd name="connsiteY1-112" fmla="*/ 0 h 4005301"/>
              <a:gd name="connsiteX2-113" fmla="*/ 2502260 w 2635622"/>
              <a:gd name="connsiteY2-114" fmla="*/ 0 h 4005301"/>
              <a:gd name="connsiteX3-115" fmla="*/ 2635622 w 2635622"/>
              <a:gd name="connsiteY3-116" fmla="*/ 133362 h 4005301"/>
              <a:gd name="connsiteX4-117" fmla="*/ 2553072 w 2635622"/>
              <a:gd name="connsiteY4-118" fmla="*/ 3814789 h 4005301"/>
              <a:gd name="connsiteX5-119" fmla="*/ 2343510 w 2635622"/>
              <a:gd name="connsiteY5-120" fmla="*/ 4005301 h 4005301"/>
              <a:gd name="connsiteX6-121" fmla="*/ 196862 w 2635622"/>
              <a:gd name="connsiteY6-122" fmla="*/ 3986251 h 4005301"/>
              <a:gd name="connsiteX7-123" fmla="*/ 69850 w 2635622"/>
              <a:gd name="connsiteY7-124" fmla="*/ 3821139 h 4005301"/>
              <a:gd name="connsiteX8-125" fmla="*/ 0 w 2635622"/>
              <a:gd name="connsiteY8-126" fmla="*/ 133362 h 40053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2635622" h="4005301">
                <a:moveTo>
                  <a:pt x="0" y="133362"/>
                </a:moveTo>
                <a:cubicBezTo>
                  <a:pt x="0" y="59708"/>
                  <a:pt x="59708" y="0"/>
                  <a:pt x="133362" y="0"/>
                </a:cubicBezTo>
                <a:lnTo>
                  <a:pt x="2502260" y="0"/>
                </a:lnTo>
                <a:cubicBezTo>
                  <a:pt x="2575914" y="0"/>
                  <a:pt x="2635622" y="59708"/>
                  <a:pt x="2635622" y="133362"/>
                </a:cubicBezTo>
                <a:cubicBezTo>
                  <a:pt x="2608105" y="1360504"/>
                  <a:pt x="2586939" y="2486047"/>
                  <a:pt x="2553072" y="3814789"/>
                </a:cubicBezTo>
                <a:cubicBezTo>
                  <a:pt x="2540372" y="3920193"/>
                  <a:pt x="2417164" y="4005301"/>
                  <a:pt x="2343510" y="4005301"/>
                </a:cubicBezTo>
                <a:lnTo>
                  <a:pt x="196862" y="3986251"/>
                </a:lnTo>
                <a:cubicBezTo>
                  <a:pt x="123208" y="3986251"/>
                  <a:pt x="69850" y="3894793"/>
                  <a:pt x="69850" y="3821139"/>
                </a:cubicBezTo>
                <a:cubicBezTo>
                  <a:pt x="57150" y="2428897"/>
                  <a:pt x="0" y="1379554"/>
                  <a:pt x="0" y="133362"/>
                </a:cubicBezTo>
                <a:close/>
              </a:path>
            </a:pathLst>
          </a:custGeom>
          <a:solidFill>
            <a:schemeClr val="bg1"/>
          </a:solidFill>
          <a:ln w="19050" cap="flat" cmpd="sng" algn="ctr">
            <a:solidFill>
              <a:schemeClr val="accent6"/>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圆角 4"/>
          <p:cNvSpPr/>
          <p:nvPr/>
        </p:nvSpPr>
        <p:spPr>
          <a:xfrm>
            <a:off x="8483330" y="1588720"/>
            <a:ext cx="2635622" cy="4005301"/>
          </a:xfrm>
          <a:custGeom>
            <a:avLst/>
            <a:gdLst>
              <a:gd name="connsiteX0" fmla="*/ 0 w 2635622"/>
              <a:gd name="connsiteY0" fmla="*/ 133362 h 4005301"/>
              <a:gd name="connsiteX1" fmla="*/ 133362 w 2635622"/>
              <a:gd name="connsiteY1" fmla="*/ 0 h 4005301"/>
              <a:gd name="connsiteX2" fmla="*/ 2502260 w 2635622"/>
              <a:gd name="connsiteY2" fmla="*/ 0 h 4005301"/>
              <a:gd name="connsiteX3" fmla="*/ 2635622 w 2635622"/>
              <a:gd name="connsiteY3" fmla="*/ 133362 h 4005301"/>
              <a:gd name="connsiteX4" fmla="*/ 2635622 w 2635622"/>
              <a:gd name="connsiteY4" fmla="*/ 3871939 h 4005301"/>
              <a:gd name="connsiteX5" fmla="*/ 2502260 w 2635622"/>
              <a:gd name="connsiteY5" fmla="*/ 4005301 h 4005301"/>
              <a:gd name="connsiteX6" fmla="*/ 133362 w 2635622"/>
              <a:gd name="connsiteY6" fmla="*/ 4005301 h 4005301"/>
              <a:gd name="connsiteX7" fmla="*/ 0 w 2635622"/>
              <a:gd name="connsiteY7" fmla="*/ 3871939 h 4005301"/>
              <a:gd name="connsiteX8" fmla="*/ 0 w 2635622"/>
              <a:gd name="connsiteY8" fmla="*/ 133362 h 4005301"/>
              <a:gd name="connsiteX0-1" fmla="*/ 0 w 2635622"/>
              <a:gd name="connsiteY0-2" fmla="*/ 133362 h 4005301"/>
              <a:gd name="connsiteX1-3" fmla="*/ 133362 w 2635622"/>
              <a:gd name="connsiteY1-4" fmla="*/ 0 h 4005301"/>
              <a:gd name="connsiteX2-5" fmla="*/ 2502260 w 2635622"/>
              <a:gd name="connsiteY2-6" fmla="*/ 0 h 4005301"/>
              <a:gd name="connsiteX3-7" fmla="*/ 2635622 w 2635622"/>
              <a:gd name="connsiteY3-8" fmla="*/ 133362 h 4005301"/>
              <a:gd name="connsiteX4-9" fmla="*/ 2635622 w 2635622"/>
              <a:gd name="connsiteY4-10" fmla="*/ 3871939 h 4005301"/>
              <a:gd name="connsiteX5-11" fmla="*/ 2502260 w 2635622"/>
              <a:gd name="connsiteY5-12" fmla="*/ 4005301 h 4005301"/>
              <a:gd name="connsiteX6-13" fmla="*/ 133362 w 2635622"/>
              <a:gd name="connsiteY6-14" fmla="*/ 4005301 h 4005301"/>
              <a:gd name="connsiteX7-15" fmla="*/ 69850 w 2635622"/>
              <a:gd name="connsiteY7-16" fmla="*/ 3821139 h 4005301"/>
              <a:gd name="connsiteX8-17" fmla="*/ 0 w 2635622"/>
              <a:gd name="connsiteY8-18" fmla="*/ 133362 h 4005301"/>
              <a:gd name="connsiteX0-19" fmla="*/ 0 w 2635622"/>
              <a:gd name="connsiteY0-20" fmla="*/ 133362 h 4005301"/>
              <a:gd name="connsiteX1-21" fmla="*/ 133362 w 2635622"/>
              <a:gd name="connsiteY1-22" fmla="*/ 0 h 4005301"/>
              <a:gd name="connsiteX2-23" fmla="*/ 2502260 w 2635622"/>
              <a:gd name="connsiteY2-24" fmla="*/ 0 h 4005301"/>
              <a:gd name="connsiteX3-25" fmla="*/ 2635622 w 2635622"/>
              <a:gd name="connsiteY3-26" fmla="*/ 133362 h 4005301"/>
              <a:gd name="connsiteX4-27" fmla="*/ 2635622 w 2635622"/>
              <a:gd name="connsiteY4-28" fmla="*/ 3871939 h 4005301"/>
              <a:gd name="connsiteX5-29" fmla="*/ 2502260 w 2635622"/>
              <a:gd name="connsiteY5-30" fmla="*/ 4005301 h 4005301"/>
              <a:gd name="connsiteX6-31" fmla="*/ 196862 w 2635622"/>
              <a:gd name="connsiteY6-32" fmla="*/ 3986251 h 4005301"/>
              <a:gd name="connsiteX7-33" fmla="*/ 69850 w 2635622"/>
              <a:gd name="connsiteY7-34" fmla="*/ 3821139 h 4005301"/>
              <a:gd name="connsiteX8-35" fmla="*/ 0 w 2635622"/>
              <a:gd name="connsiteY8-36" fmla="*/ 133362 h 4005301"/>
              <a:gd name="connsiteX0-37" fmla="*/ 0 w 2635622"/>
              <a:gd name="connsiteY0-38" fmla="*/ 133362 h 4005301"/>
              <a:gd name="connsiteX1-39" fmla="*/ 133362 w 2635622"/>
              <a:gd name="connsiteY1-40" fmla="*/ 0 h 4005301"/>
              <a:gd name="connsiteX2-41" fmla="*/ 2502260 w 2635622"/>
              <a:gd name="connsiteY2-42" fmla="*/ 0 h 4005301"/>
              <a:gd name="connsiteX3-43" fmla="*/ 2635622 w 2635622"/>
              <a:gd name="connsiteY3-44" fmla="*/ 133362 h 4005301"/>
              <a:gd name="connsiteX4-45" fmla="*/ 2635622 w 2635622"/>
              <a:gd name="connsiteY4-46" fmla="*/ 3871939 h 4005301"/>
              <a:gd name="connsiteX5-47" fmla="*/ 2502260 w 2635622"/>
              <a:gd name="connsiteY5-48" fmla="*/ 4005301 h 4005301"/>
              <a:gd name="connsiteX6-49" fmla="*/ 196862 w 2635622"/>
              <a:gd name="connsiteY6-50" fmla="*/ 3986251 h 4005301"/>
              <a:gd name="connsiteX7-51" fmla="*/ 69850 w 2635622"/>
              <a:gd name="connsiteY7-52" fmla="*/ 3821139 h 4005301"/>
              <a:gd name="connsiteX8-53" fmla="*/ 0 w 2635622"/>
              <a:gd name="connsiteY8-54" fmla="*/ 133362 h 4005301"/>
              <a:gd name="connsiteX0-55" fmla="*/ 0 w 2635622"/>
              <a:gd name="connsiteY0-56" fmla="*/ 133362 h 4005301"/>
              <a:gd name="connsiteX1-57" fmla="*/ 133362 w 2635622"/>
              <a:gd name="connsiteY1-58" fmla="*/ 0 h 4005301"/>
              <a:gd name="connsiteX2-59" fmla="*/ 2502260 w 2635622"/>
              <a:gd name="connsiteY2-60" fmla="*/ 0 h 4005301"/>
              <a:gd name="connsiteX3-61" fmla="*/ 2635622 w 2635622"/>
              <a:gd name="connsiteY3-62" fmla="*/ 133362 h 4005301"/>
              <a:gd name="connsiteX4-63" fmla="*/ 2635622 w 2635622"/>
              <a:gd name="connsiteY4-64" fmla="*/ 3871939 h 4005301"/>
              <a:gd name="connsiteX5-65" fmla="*/ 2343510 w 2635622"/>
              <a:gd name="connsiteY5-66" fmla="*/ 4005301 h 4005301"/>
              <a:gd name="connsiteX6-67" fmla="*/ 196862 w 2635622"/>
              <a:gd name="connsiteY6-68" fmla="*/ 3986251 h 4005301"/>
              <a:gd name="connsiteX7-69" fmla="*/ 69850 w 2635622"/>
              <a:gd name="connsiteY7-70" fmla="*/ 3821139 h 4005301"/>
              <a:gd name="connsiteX8-71" fmla="*/ 0 w 2635622"/>
              <a:gd name="connsiteY8-72" fmla="*/ 133362 h 4005301"/>
              <a:gd name="connsiteX0-73" fmla="*/ 0 w 2635622"/>
              <a:gd name="connsiteY0-74" fmla="*/ 133362 h 4005301"/>
              <a:gd name="connsiteX1-75" fmla="*/ 133362 w 2635622"/>
              <a:gd name="connsiteY1-76" fmla="*/ 0 h 4005301"/>
              <a:gd name="connsiteX2-77" fmla="*/ 2502260 w 2635622"/>
              <a:gd name="connsiteY2-78" fmla="*/ 0 h 4005301"/>
              <a:gd name="connsiteX3-79" fmla="*/ 2635622 w 2635622"/>
              <a:gd name="connsiteY3-80" fmla="*/ 133362 h 4005301"/>
              <a:gd name="connsiteX4-81" fmla="*/ 2553072 w 2635622"/>
              <a:gd name="connsiteY4-82" fmla="*/ 3814789 h 4005301"/>
              <a:gd name="connsiteX5-83" fmla="*/ 2343510 w 2635622"/>
              <a:gd name="connsiteY5-84" fmla="*/ 4005301 h 4005301"/>
              <a:gd name="connsiteX6-85" fmla="*/ 196862 w 2635622"/>
              <a:gd name="connsiteY6-86" fmla="*/ 3986251 h 4005301"/>
              <a:gd name="connsiteX7-87" fmla="*/ 69850 w 2635622"/>
              <a:gd name="connsiteY7-88" fmla="*/ 3821139 h 4005301"/>
              <a:gd name="connsiteX8-89" fmla="*/ 0 w 2635622"/>
              <a:gd name="connsiteY8-90" fmla="*/ 133362 h 4005301"/>
              <a:gd name="connsiteX0-91" fmla="*/ 0 w 2635622"/>
              <a:gd name="connsiteY0-92" fmla="*/ 133362 h 4005301"/>
              <a:gd name="connsiteX1-93" fmla="*/ 133362 w 2635622"/>
              <a:gd name="connsiteY1-94" fmla="*/ 0 h 4005301"/>
              <a:gd name="connsiteX2-95" fmla="*/ 2502260 w 2635622"/>
              <a:gd name="connsiteY2-96" fmla="*/ 0 h 4005301"/>
              <a:gd name="connsiteX3-97" fmla="*/ 2635622 w 2635622"/>
              <a:gd name="connsiteY3-98" fmla="*/ 133362 h 4005301"/>
              <a:gd name="connsiteX4-99" fmla="*/ 2553072 w 2635622"/>
              <a:gd name="connsiteY4-100" fmla="*/ 3814789 h 4005301"/>
              <a:gd name="connsiteX5-101" fmla="*/ 2343510 w 2635622"/>
              <a:gd name="connsiteY5-102" fmla="*/ 4005301 h 4005301"/>
              <a:gd name="connsiteX6-103" fmla="*/ 196862 w 2635622"/>
              <a:gd name="connsiteY6-104" fmla="*/ 3986251 h 4005301"/>
              <a:gd name="connsiteX7-105" fmla="*/ 69850 w 2635622"/>
              <a:gd name="connsiteY7-106" fmla="*/ 3821139 h 4005301"/>
              <a:gd name="connsiteX8-107" fmla="*/ 0 w 2635622"/>
              <a:gd name="connsiteY8-108" fmla="*/ 133362 h 4005301"/>
              <a:gd name="connsiteX0-109" fmla="*/ 0 w 2635622"/>
              <a:gd name="connsiteY0-110" fmla="*/ 133362 h 4005301"/>
              <a:gd name="connsiteX1-111" fmla="*/ 133362 w 2635622"/>
              <a:gd name="connsiteY1-112" fmla="*/ 0 h 4005301"/>
              <a:gd name="connsiteX2-113" fmla="*/ 2502260 w 2635622"/>
              <a:gd name="connsiteY2-114" fmla="*/ 0 h 4005301"/>
              <a:gd name="connsiteX3-115" fmla="*/ 2635622 w 2635622"/>
              <a:gd name="connsiteY3-116" fmla="*/ 133362 h 4005301"/>
              <a:gd name="connsiteX4-117" fmla="*/ 2553072 w 2635622"/>
              <a:gd name="connsiteY4-118" fmla="*/ 3814789 h 4005301"/>
              <a:gd name="connsiteX5-119" fmla="*/ 2343510 w 2635622"/>
              <a:gd name="connsiteY5-120" fmla="*/ 4005301 h 4005301"/>
              <a:gd name="connsiteX6-121" fmla="*/ 196862 w 2635622"/>
              <a:gd name="connsiteY6-122" fmla="*/ 3986251 h 4005301"/>
              <a:gd name="connsiteX7-123" fmla="*/ 69850 w 2635622"/>
              <a:gd name="connsiteY7-124" fmla="*/ 3821139 h 4005301"/>
              <a:gd name="connsiteX8-125" fmla="*/ 0 w 2635622"/>
              <a:gd name="connsiteY8-126" fmla="*/ 133362 h 40053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2635622" h="4005301">
                <a:moveTo>
                  <a:pt x="0" y="133362"/>
                </a:moveTo>
                <a:cubicBezTo>
                  <a:pt x="0" y="59708"/>
                  <a:pt x="59708" y="0"/>
                  <a:pt x="133362" y="0"/>
                </a:cubicBezTo>
                <a:lnTo>
                  <a:pt x="2502260" y="0"/>
                </a:lnTo>
                <a:cubicBezTo>
                  <a:pt x="2575914" y="0"/>
                  <a:pt x="2635622" y="59708"/>
                  <a:pt x="2635622" y="133362"/>
                </a:cubicBezTo>
                <a:cubicBezTo>
                  <a:pt x="2608105" y="1360504"/>
                  <a:pt x="2586939" y="2486047"/>
                  <a:pt x="2553072" y="3814789"/>
                </a:cubicBezTo>
                <a:cubicBezTo>
                  <a:pt x="2540372" y="3920193"/>
                  <a:pt x="2417164" y="4005301"/>
                  <a:pt x="2343510" y="4005301"/>
                </a:cubicBezTo>
                <a:lnTo>
                  <a:pt x="196862" y="3986251"/>
                </a:lnTo>
                <a:cubicBezTo>
                  <a:pt x="123208" y="3986251"/>
                  <a:pt x="69850" y="3894793"/>
                  <a:pt x="69850" y="3821139"/>
                </a:cubicBezTo>
                <a:cubicBezTo>
                  <a:pt x="57150" y="2428897"/>
                  <a:pt x="0" y="1379554"/>
                  <a:pt x="0" y="133362"/>
                </a:cubicBezTo>
                <a:close/>
              </a:path>
            </a:pathLst>
          </a:custGeom>
          <a:solidFill>
            <a:schemeClr val="bg1"/>
          </a:solidFill>
          <a:ln w="19050" cap="flat" cmpd="sng" algn="ctr">
            <a:solidFill>
              <a:schemeClr val="accent6"/>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圆角 4"/>
          <p:cNvSpPr/>
          <p:nvPr/>
        </p:nvSpPr>
        <p:spPr>
          <a:xfrm>
            <a:off x="1082378" y="1588720"/>
            <a:ext cx="2635622" cy="4005301"/>
          </a:xfrm>
          <a:custGeom>
            <a:avLst/>
            <a:gdLst>
              <a:gd name="connsiteX0" fmla="*/ 0 w 2635622"/>
              <a:gd name="connsiteY0" fmla="*/ 133362 h 4005301"/>
              <a:gd name="connsiteX1" fmla="*/ 133362 w 2635622"/>
              <a:gd name="connsiteY1" fmla="*/ 0 h 4005301"/>
              <a:gd name="connsiteX2" fmla="*/ 2502260 w 2635622"/>
              <a:gd name="connsiteY2" fmla="*/ 0 h 4005301"/>
              <a:gd name="connsiteX3" fmla="*/ 2635622 w 2635622"/>
              <a:gd name="connsiteY3" fmla="*/ 133362 h 4005301"/>
              <a:gd name="connsiteX4" fmla="*/ 2635622 w 2635622"/>
              <a:gd name="connsiteY4" fmla="*/ 3871939 h 4005301"/>
              <a:gd name="connsiteX5" fmla="*/ 2502260 w 2635622"/>
              <a:gd name="connsiteY5" fmla="*/ 4005301 h 4005301"/>
              <a:gd name="connsiteX6" fmla="*/ 133362 w 2635622"/>
              <a:gd name="connsiteY6" fmla="*/ 4005301 h 4005301"/>
              <a:gd name="connsiteX7" fmla="*/ 0 w 2635622"/>
              <a:gd name="connsiteY7" fmla="*/ 3871939 h 4005301"/>
              <a:gd name="connsiteX8" fmla="*/ 0 w 2635622"/>
              <a:gd name="connsiteY8" fmla="*/ 133362 h 4005301"/>
              <a:gd name="connsiteX0-1" fmla="*/ 0 w 2635622"/>
              <a:gd name="connsiteY0-2" fmla="*/ 133362 h 4005301"/>
              <a:gd name="connsiteX1-3" fmla="*/ 133362 w 2635622"/>
              <a:gd name="connsiteY1-4" fmla="*/ 0 h 4005301"/>
              <a:gd name="connsiteX2-5" fmla="*/ 2502260 w 2635622"/>
              <a:gd name="connsiteY2-6" fmla="*/ 0 h 4005301"/>
              <a:gd name="connsiteX3-7" fmla="*/ 2635622 w 2635622"/>
              <a:gd name="connsiteY3-8" fmla="*/ 133362 h 4005301"/>
              <a:gd name="connsiteX4-9" fmla="*/ 2635622 w 2635622"/>
              <a:gd name="connsiteY4-10" fmla="*/ 3871939 h 4005301"/>
              <a:gd name="connsiteX5-11" fmla="*/ 2502260 w 2635622"/>
              <a:gd name="connsiteY5-12" fmla="*/ 4005301 h 4005301"/>
              <a:gd name="connsiteX6-13" fmla="*/ 133362 w 2635622"/>
              <a:gd name="connsiteY6-14" fmla="*/ 4005301 h 4005301"/>
              <a:gd name="connsiteX7-15" fmla="*/ 69850 w 2635622"/>
              <a:gd name="connsiteY7-16" fmla="*/ 3821139 h 4005301"/>
              <a:gd name="connsiteX8-17" fmla="*/ 0 w 2635622"/>
              <a:gd name="connsiteY8-18" fmla="*/ 133362 h 4005301"/>
              <a:gd name="connsiteX0-19" fmla="*/ 0 w 2635622"/>
              <a:gd name="connsiteY0-20" fmla="*/ 133362 h 4005301"/>
              <a:gd name="connsiteX1-21" fmla="*/ 133362 w 2635622"/>
              <a:gd name="connsiteY1-22" fmla="*/ 0 h 4005301"/>
              <a:gd name="connsiteX2-23" fmla="*/ 2502260 w 2635622"/>
              <a:gd name="connsiteY2-24" fmla="*/ 0 h 4005301"/>
              <a:gd name="connsiteX3-25" fmla="*/ 2635622 w 2635622"/>
              <a:gd name="connsiteY3-26" fmla="*/ 133362 h 4005301"/>
              <a:gd name="connsiteX4-27" fmla="*/ 2635622 w 2635622"/>
              <a:gd name="connsiteY4-28" fmla="*/ 3871939 h 4005301"/>
              <a:gd name="connsiteX5-29" fmla="*/ 2502260 w 2635622"/>
              <a:gd name="connsiteY5-30" fmla="*/ 4005301 h 4005301"/>
              <a:gd name="connsiteX6-31" fmla="*/ 196862 w 2635622"/>
              <a:gd name="connsiteY6-32" fmla="*/ 3986251 h 4005301"/>
              <a:gd name="connsiteX7-33" fmla="*/ 69850 w 2635622"/>
              <a:gd name="connsiteY7-34" fmla="*/ 3821139 h 4005301"/>
              <a:gd name="connsiteX8-35" fmla="*/ 0 w 2635622"/>
              <a:gd name="connsiteY8-36" fmla="*/ 133362 h 4005301"/>
              <a:gd name="connsiteX0-37" fmla="*/ 0 w 2635622"/>
              <a:gd name="connsiteY0-38" fmla="*/ 133362 h 4005301"/>
              <a:gd name="connsiteX1-39" fmla="*/ 133362 w 2635622"/>
              <a:gd name="connsiteY1-40" fmla="*/ 0 h 4005301"/>
              <a:gd name="connsiteX2-41" fmla="*/ 2502260 w 2635622"/>
              <a:gd name="connsiteY2-42" fmla="*/ 0 h 4005301"/>
              <a:gd name="connsiteX3-43" fmla="*/ 2635622 w 2635622"/>
              <a:gd name="connsiteY3-44" fmla="*/ 133362 h 4005301"/>
              <a:gd name="connsiteX4-45" fmla="*/ 2635622 w 2635622"/>
              <a:gd name="connsiteY4-46" fmla="*/ 3871939 h 4005301"/>
              <a:gd name="connsiteX5-47" fmla="*/ 2502260 w 2635622"/>
              <a:gd name="connsiteY5-48" fmla="*/ 4005301 h 4005301"/>
              <a:gd name="connsiteX6-49" fmla="*/ 196862 w 2635622"/>
              <a:gd name="connsiteY6-50" fmla="*/ 3986251 h 4005301"/>
              <a:gd name="connsiteX7-51" fmla="*/ 69850 w 2635622"/>
              <a:gd name="connsiteY7-52" fmla="*/ 3821139 h 4005301"/>
              <a:gd name="connsiteX8-53" fmla="*/ 0 w 2635622"/>
              <a:gd name="connsiteY8-54" fmla="*/ 133362 h 4005301"/>
              <a:gd name="connsiteX0-55" fmla="*/ 0 w 2635622"/>
              <a:gd name="connsiteY0-56" fmla="*/ 133362 h 4005301"/>
              <a:gd name="connsiteX1-57" fmla="*/ 133362 w 2635622"/>
              <a:gd name="connsiteY1-58" fmla="*/ 0 h 4005301"/>
              <a:gd name="connsiteX2-59" fmla="*/ 2502260 w 2635622"/>
              <a:gd name="connsiteY2-60" fmla="*/ 0 h 4005301"/>
              <a:gd name="connsiteX3-61" fmla="*/ 2635622 w 2635622"/>
              <a:gd name="connsiteY3-62" fmla="*/ 133362 h 4005301"/>
              <a:gd name="connsiteX4-63" fmla="*/ 2635622 w 2635622"/>
              <a:gd name="connsiteY4-64" fmla="*/ 3871939 h 4005301"/>
              <a:gd name="connsiteX5-65" fmla="*/ 2343510 w 2635622"/>
              <a:gd name="connsiteY5-66" fmla="*/ 4005301 h 4005301"/>
              <a:gd name="connsiteX6-67" fmla="*/ 196862 w 2635622"/>
              <a:gd name="connsiteY6-68" fmla="*/ 3986251 h 4005301"/>
              <a:gd name="connsiteX7-69" fmla="*/ 69850 w 2635622"/>
              <a:gd name="connsiteY7-70" fmla="*/ 3821139 h 4005301"/>
              <a:gd name="connsiteX8-71" fmla="*/ 0 w 2635622"/>
              <a:gd name="connsiteY8-72" fmla="*/ 133362 h 4005301"/>
              <a:gd name="connsiteX0-73" fmla="*/ 0 w 2635622"/>
              <a:gd name="connsiteY0-74" fmla="*/ 133362 h 4005301"/>
              <a:gd name="connsiteX1-75" fmla="*/ 133362 w 2635622"/>
              <a:gd name="connsiteY1-76" fmla="*/ 0 h 4005301"/>
              <a:gd name="connsiteX2-77" fmla="*/ 2502260 w 2635622"/>
              <a:gd name="connsiteY2-78" fmla="*/ 0 h 4005301"/>
              <a:gd name="connsiteX3-79" fmla="*/ 2635622 w 2635622"/>
              <a:gd name="connsiteY3-80" fmla="*/ 133362 h 4005301"/>
              <a:gd name="connsiteX4-81" fmla="*/ 2553072 w 2635622"/>
              <a:gd name="connsiteY4-82" fmla="*/ 3814789 h 4005301"/>
              <a:gd name="connsiteX5-83" fmla="*/ 2343510 w 2635622"/>
              <a:gd name="connsiteY5-84" fmla="*/ 4005301 h 4005301"/>
              <a:gd name="connsiteX6-85" fmla="*/ 196862 w 2635622"/>
              <a:gd name="connsiteY6-86" fmla="*/ 3986251 h 4005301"/>
              <a:gd name="connsiteX7-87" fmla="*/ 69850 w 2635622"/>
              <a:gd name="connsiteY7-88" fmla="*/ 3821139 h 4005301"/>
              <a:gd name="connsiteX8-89" fmla="*/ 0 w 2635622"/>
              <a:gd name="connsiteY8-90" fmla="*/ 133362 h 4005301"/>
              <a:gd name="connsiteX0-91" fmla="*/ 0 w 2635622"/>
              <a:gd name="connsiteY0-92" fmla="*/ 133362 h 4005301"/>
              <a:gd name="connsiteX1-93" fmla="*/ 133362 w 2635622"/>
              <a:gd name="connsiteY1-94" fmla="*/ 0 h 4005301"/>
              <a:gd name="connsiteX2-95" fmla="*/ 2502260 w 2635622"/>
              <a:gd name="connsiteY2-96" fmla="*/ 0 h 4005301"/>
              <a:gd name="connsiteX3-97" fmla="*/ 2635622 w 2635622"/>
              <a:gd name="connsiteY3-98" fmla="*/ 133362 h 4005301"/>
              <a:gd name="connsiteX4-99" fmla="*/ 2553072 w 2635622"/>
              <a:gd name="connsiteY4-100" fmla="*/ 3814789 h 4005301"/>
              <a:gd name="connsiteX5-101" fmla="*/ 2343510 w 2635622"/>
              <a:gd name="connsiteY5-102" fmla="*/ 4005301 h 4005301"/>
              <a:gd name="connsiteX6-103" fmla="*/ 196862 w 2635622"/>
              <a:gd name="connsiteY6-104" fmla="*/ 3986251 h 4005301"/>
              <a:gd name="connsiteX7-105" fmla="*/ 69850 w 2635622"/>
              <a:gd name="connsiteY7-106" fmla="*/ 3821139 h 4005301"/>
              <a:gd name="connsiteX8-107" fmla="*/ 0 w 2635622"/>
              <a:gd name="connsiteY8-108" fmla="*/ 133362 h 4005301"/>
              <a:gd name="connsiteX0-109" fmla="*/ 0 w 2635622"/>
              <a:gd name="connsiteY0-110" fmla="*/ 133362 h 4005301"/>
              <a:gd name="connsiteX1-111" fmla="*/ 133362 w 2635622"/>
              <a:gd name="connsiteY1-112" fmla="*/ 0 h 4005301"/>
              <a:gd name="connsiteX2-113" fmla="*/ 2502260 w 2635622"/>
              <a:gd name="connsiteY2-114" fmla="*/ 0 h 4005301"/>
              <a:gd name="connsiteX3-115" fmla="*/ 2635622 w 2635622"/>
              <a:gd name="connsiteY3-116" fmla="*/ 133362 h 4005301"/>
              <a:gd name="connsiteX4-117" fmla="*/ 2553072 w 2635622"/>
              <a:gd name="connsiteY4-118" fmla="*/ 3814789 h 4005301"/>
              <a:gd name="connsiteX5-119" fmla="*/ 2343510 w 2635622"/>
              <a:gd name="connsiteY5-120" fmla="*/ 4005301 h 4005301"/>
              <a:gd name="connsiteX6-121" fmla="*/ 196862 w 2635622"/>
              <a:gd name="connsiteY6-122" fmla="*/ 3986251 h 4005301"/>
              <a:gd name="connsiteX7-123" fmla="*/ 69850 w 2635622"/>
              <a:gd name="connsiteY7-124" fmla="*/ 3821139 h 4005301"/>
              <a:gd name="connsiteX8-125" fmla="*/ 0 w 2635622"/>
              <a:gd name="connsiteY8-126" fmla="*/ 133362 h 40053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2635622" h="4005301">
                <a:moveTo>
                  <a:pt x="0" y="133362"/>
                </a:moveTo>
                <a:cubicBezTo>
                  <a:pt x="0" y="59708"/>
                  <a:pt x="59708" y="0"/>
                  <a:pt x="133362" y="0"/>
                </a:cubicBezTo>
                <a:lnTo>
                  <a:pt x="2502260" y="0"/>
                </a:lnTo>
                <a:cubicBezTo>
                  <a:pt x="2575914" y="0"/>
                  <a:pt x="2635622" y="59708"/>
                  <a:pt x="2635622" y="133362"/>
                </a:cubicBezTo>
                <a:cubicBezTo>
                  <a:pt x="2608105" y="1360504"/>
                  <a:pt x="2586939" y="2486047"/>
                  <a:pt x="2553072" y="3814789"/>
                </a:cubicBezTo>
                <a:cubicBezTo>
                  <a:pt x="2540372" y="3920193"/>
                  <a:pt x="2417164" y="4005301"/>
                  <a:pt x="2343510" y="4005301"/>
                </a:cubicBezTo>
                <a:lnTo>
                  <a:pt x="196862" y="3986251"/>
                </a:lnTo>
                <a:cubicBezTo>
                  <a:pt x="123208" y="3986251"/>
                  <a:pt x="69850" y="3894793"/>
                  <a:pt x="69850" y="3821139"/>
                </a:cubicBezTo>
                <a:cubicBezTo>
                  <a:pt x="57150" y="2428897"/>
                  <a:pt x="0" y="1379554"/>
                  <a:pt x="0" y="133362"/>
                </a:cubicBezTo>
                <a:close/>
              </a:path>
            </a:pathLst>
          </a:custGeom>
          <a:solidFill>
            <a:schemeClr val="bg1"/>
          </a:solidFill>
          <a:ln w="19050" cap="flat" cmpd="sng" algn="ctr">
            <a:solidFill>
              <a:schemeClr val="accent6"/>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1954383" y="5125800"/>
            <a:ext cx="925117" cy="925117"/>
          </a:xfrm>
          <a:prstGeom prst="ellipse">
            <a:avLst/>
          </a:prstGeom>
          <a:gradFill>
            <a:gsLst>
              <a:gs pos="0">
                <a:schemeClr val="accent6"/>
              </a:gs>
              <a:gs pos="100000">
                <a:schemeClr val="accent3"/>
              </a:gs>
            </a:gsLst>
            <a:lin ang="270000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endParaRPr>
          </a:p>
        </p:txBody>
      </p:sp>
      <p:sp>
        <p:nvSpPr>
          <p:cNvPr id="22" name="student-reading_73705"/>
          <p:cNvSpPr>
            <a:spLocks noChangeAspect="1"/>
          </p:cNvSpPr>
          <p:nvPr/>
        </p:nvSpPr>
        <p:spPr bwMode="auto">
          <a:xfrm>
            <a:off x="2197045" y="5377035"/>
            <a:ext cx="454323" cy="408235"/>
          </a:xfrm>
          <a:custGeom>
            <a:avLst/>
            <a:gdLst>
              <a:gd name="connsiteX0" fmla="*/ 51971 w 606580"/>
              <a:gd name="connsiteY0" fmla="*/ 327494 h 545047"/>
              <a:gd name="connsiteX1" fmla="*/ 79174 w 606580"/>
              <a:gd name="connsiteY1" fmla="*/ 349922 h 545047"/>
              <a:gd name="connsiteX2" fmla="*/ 79174 w 606580"/>
              <a:gd name="connsiteY2" fmla="*/ 418134 h 545047"/>
              <a:gd name="connsiteX3" fmla="*/ 51971 w 606580"/>
              <a:gd name="connsiteY3" fmla="*/ 440469 h 545047"/>
              <a:gd name="connsiteX4" fmla="*/ 24861 w 606580"/>
              <a:gd name="connsiteY4" fmla="*/ 418134 h 545047"/>
              <a:gd name="connsiteX5" fmla="*/ 24768 w 606580"/>
              <a:gd name="connsiteY5" fmla="*/ 418134 h 545047"/>
              <a:gd name="connsiteX6" fmla="*/ 24861 w 606580"/>
              <a:gd name="connsiteY6" fmla="*/ 349922 h 545047"/>
              <a:gd name="connsiteX7" fmla="*/ 51971 w 606580"/>
              <a:gd name="connsiteY7" fmla="*/ 327494 h 545047"/>
              <a:gd name="connsiteX8" fmla="*/ 116221 w 606580"/>
              <a:gd name="connsiteY8" fmla="*/ 293975 h 545047"/>
              <a:gd name="connsiteX9" fmla="*/ 286240 w 606580"/>
              <a:gd name="connsiteY9" fmla="*/ 394385 h 545047"/>
              <a:gd name="connsiteX10" fmla="*/ 286704 w 606580"/>
              <a:gd name="connsiteY10" fmla="*/ 394663 h 545047"/>
              <a:gd name="connsiteX11" fmla="*/ 287261 w 606580"/>
              <a:gd name="connsiteY11" fmla="*/ 394942 h 545047"/>
              <a:gd name="connsiteX12" fmla="*/ 303325 w 606580"/>
              <a:gd name="connsiteY12" fmla="*/ 398928 h 545047"/>
              <a:gd name="connsiteX13" fmla="*/ 319389 w 606580"/>
              <a:gd name="connsiteY13" fmla="*/ 394942 h 545047"/>
              <a:gd name="connsiteX14" fmla="*/ 319853 w 606580"/>
              <a:gd name="connsiteY14" fmla="*/ 394663 h 545047"/>
              <a:gd name="connsiteX15" fmla="*/ 320410 w 606580"/>
              <a:gd name="connsiteY15" fmla="*/ 394385 h 545047"/>
              <a:gd name="connsiteX16" fmla="*/ 490429 w 606580"/>
              <a:gd name="connsiteY16" fmla="*/ 293975 h 545047"/>
              <a:gd name="connsiteX17" fmla="*/ 490429 w 606580"/>
              <a:gd name="connsiteY17" fmla="*/ 436571 h 545047"/>
              <a:gd name="connsiteX18" fmla="*/ 303325 w 606580"/>
              <a:gd name="connsiteY18" fmla="*/ 545047 h 545047"/>
              <a:gd name="connsiteX19" fmla="*/ 116221 w 606580"/>
              <a:gd name="connsiteY19" fmla="*/ 436571 h 545047"/>
              <a:gd name="connsiteX20" fmla="*/ 39658 w 606580"/>
              <a:gd name="connsiteY20" fmla="*/ 248672 h 545047"/>
              <a:gd name="connsiteX21" fmla="*/ 64426 w 606580"/>
              <a:gd name="connsiteY21" fmla="*/ 263326 h 545047"/>
              <a:gd name="connsiteX22" fmla="*/ 64426 w 606580"/>
              <a:gd name="connsiteY22" fmla="*/ 304136 h 545047"/>
              <a:gd name="connsiteX23" fmla="*/ 51996 w 606580"/>
              <a:gd name="connsiteY23" fmla="*/ 302745 h 545047"/>
              <a:gd name="connsiteX24" fmla="*/ 39658 w 606580"/>
              <a:gd name="connsiteY24" fmla="*/ 304136 h 545047"/>
              <a:gd name="connsiteX25" fmla="*/ 303336 w 606580"/>
              <a:gd name="connsiteY25" fmla="*/ 0 h 545047"/>
              <a:gd name="connsiteX26" fmla="*/ 307793 w 606580"/>
              <a:gd name="connsiteY26" fmla="*/ 1112 h 545047"/>
              <a:gd name="connsiteX27" fmla="*/ 599431 w 606580"/>
              <a:gd name="connsiteY27" fmla="*/ 173885 h 545047"/>
              <a:gd name="connsiteX28" fmla="*/ 606580 w 606580"/>
              <a:gd name="connsiteY28" fmla="*/ 187325 h 545047"/>
              <a:gd name="connsiteX29" fmla="*/ 599431 w 606580"/>
              <a:gd name="connsiteY29" fmla="*/ 200857 h 545047"/>
              <a:gd name="connsiteX30" fmla="*/ 307793 w 606580"/>
              <a:gd name="connsiteY30" fmla="*/ 373167 h 545047"/>
              <a:gd name="connsiteX31" fmla="*/ 303336 w 606580"/>
              <a:gd name="connsiteY31" fmla="*/ 374279 h 545047"/>
              <a:gd name="connsiteX32" fmla="*/ 298787 w 606580"/>
              <a:gd name="connsiteY32" fmla="*/ 373167 h 545047"/>
              <a:gd name="connsiteX33" fmla="*/ 7149 w 606580"/>
              <a:gd name="connsiteY33" fmla="*/ 200857 h 545047"/>
              <a:gd name="connsiteX34" fmla="*/ 0 w 606580"/>
              <a:gd name="connsiteY34" fmla="*/ 187325 h 545047"/>
              <a:gd name="connsiteX35" fmla="*/ 7149 w 606580"/>
              <a:gd name="connsiteY35" fmla="*/ 173885 h 545047"/>
              <a:gd name="connsiteX36" fmla="*/ 298787 w 606580"/>
              <a:gd name="connsiteY36" fmla="*/ 1112 h 545047"/>
              <a:gd name="connsiteX37" fmla="*/ 303336 w 606580"/>
              <a:gd name="connsiteY37" fmla="*/ 0 h 545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06580" h="545047">
                <a:moveTo>
                  <a:pt x="51971" y="327494"/>
                </a:moveTo>
                <a:cubicBezTo>
                  <a:pt x="66826" y="327494"/>
                  <a:pt x="78895" y="337503"/>
                  <a:pt x="79174" y="349922"/>
                </a:cubicBezTo>
                <a:lnTo>
                  <a:pt x="79174" y="418134"/>
                </a:lnTo>
                <a:cubicBezTo>
                  <a:pt x="78803" y="430552"/>
                  <a:pt x="66826" y="440469"/>
                  <a:pt x="51971" y="440469"/>
                </a:cubicBezTo>
                <a:cubicBezTo>
                  <a:pt x="37209" y="440469"/>
                  <a:pt x="25139" y="430552"/>
                  <a:pt x="24861" y="418134"/>
                </a:cubicBezTo>
                <a:lnTo>
                  <a:pt x="24768" y="418134"/>
                </a:lnTo>
                <a:lnTo>
                  <a:pt x="24861" y="349922"/>
                </a:lnTo>
                <a:cubicBezTo>
                  <a:pt x="25047" y="337503"/>
                  <a:pt x="37116" y="327494"/>
                  <a:pt x="51971" y="327494"/>
                </a:cubicBezTo>
                <a:close/>
                <a:moveTo>
                  <a:pt x="116221" y="293975"/>
                </a:moveTo>
                <a:lnTo>
                  <a:pt x="286240" y="394385"/>
                </a:lnTo>
                <a:lnTo>
                  <a:pt x="286704" y="394663"/>
                </a:lnTo>
                <a:lnTo>
                  <a:pt x="287261" y="394942"/>
                </a:lnTo>
                <a:cubicBezTo>
                  <a:pt x="292182" y="397538"/>
                  <a:pt x="297754" y="398928"/>
                  <a:pt x="303325" y="398928"/>
                </a:cubicBezTo>
                <a:cubicBezTo>
                  <a:pt x="308896" y="398928"/>
                  <a:pt x="314468" y="397538"/>
                  <a:pt x="319389" y="394942"/>
                </a:cubicBezTo>
                <a:lnTo>
                  <a:pt x="319853" y="394663"/>
                </a:lnTo>
                <a:lnTo>
                  <a:pt x="320410" y="394385"/>
                </a:lnTo>
                <a:lnTo>
                  <a:pt x="490429" y="293975"/>
                </a:lnTo>
                <a:lnTo>
                  <a:pt x="490429" y="436571"/>
                </a:lnTo>
                <a:cubicBezTo>
                  <a:pt x="460251" y="500173"/>
                  <a:pt x="387824" y="545047"/>
                  <a:pt x="303325" y="545047"/>
                </a:cubicBezTo>
                <a:cubicBezTo>
                  <a:pt x="218734" y="545047"/>
                  <a:pt x="146399" y="500173"/>
                  <a:pt x="116221" y="436571"/>
                </a:cubicBezTo>
                <a:close/>
                <a:moveTo>
                  <a:pt x="39658" y="248672"/>
                </a:moveTo>
                <a:lnTo>
                  <a:pt x="64426" y="263326"/>
                </a:lnTo>
                <a:lnTo>
                  <a:pt x="64426" y="304136"/>
                </a:lnTo>
                <a:cubicBezTo>
                  <a:pt x="60344" y="303209"/>
                  <a:pt x="56263" y="302745"/>
                  <a:pt x="51996" y="302745"/>
                </a:cubicBezTo>
                <a:cubicBezTo>
                  <a:pt x="47821" y="302745"/>
                  <a:pt x="43647" y="303209"/>
                  <a:pt x="39658" y="304136"/>
                </a:cubicBezTo>
                <a:close/>
                <a:moveTo>
                  <a:pt x="303336" y="0"/>
                </a:moveTo>
                <a:cubicBezTo>
                  <a:pt x="304915" y="0"/>
                  <a:pt x="306493" y="371"/>
                  <a:pt x="307793" y="1112"/>
                </a:cubicBezTo>
                <a:lnTo>
                  <a:pt x="599431" y="173885"/>
                </a:lnTo>
                <a:cubicBezTo>
                  <a:pt x="603795" y="176851"/>
                  <a:pt x="606580" y="181763"/>
                  <a:pt x="606580" y="187325"/>
                </a:cubicBezTo>
                <a:cubicBezTo>
                  <a:pt x="606580" y="192979"/>
                  <a:pt x="603795" y="197891"/>
                  <a:pt x="599431" y="200857"/>
                </a:cubicBezTo>
                <a:lnTo>
                  <a:pt x="307793" y="373167"/>
                </a:lnTo>
                <a:cubicBezTo>
                  <a:pt x="306493" y="373816"/>
                  <a:pt x="304915" y="374279"/>
                  <a:pt x="303336" y="374279"/>
                </a:cubicBezTo>
                <a:cubicBezTo>
                  <a:pt x="301665" y="374279"/>
                  <a:pt x="300180" y="373816"/>
                  <a:pt x="298787" y="373167"/>
                </a:cubicBezTo>
                <a:lnTo>
                  <a:pt x="7149" y="200857"/>
                </a:lnTo>
                <a:cubicBezTo>
                  <a:pt x="2878" y="197891"/>
                  <a:pt x="0" y="192979"/>
                  <a:pt x="0" y="187325"/>
                </a:cubicBezTo>
                <a:cubicBezTo>
                  <a:pt x="0" y="181763"/>
                  <a:pt x="2878" y="176851"/>
                  <a:pt x="7149" y="173885"/>
                </a:cubicBezTo>
                <a:lnTo>
                  <a:pt x="298787" y="1112"/>
                </a:lnTo>
                <a:cubicBezTo>
                  <a:pt x="300180" y="371"/>
                  <a:pt x="301665" y="0"/>
                  <a:pt x="303336"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24" name="椭圆 23"/>
          <p:cNvSpPr/>
          <p:nvPr/>
        </p:nvSpPr>
        <p:spPr>
          <a:xfrm>
            <a:off x="5639620" y="5125800"/>
            <a:ext cx="925117" cy="925117"/>
          </a:xfrm>
          <a:prstGeom prst="ellipse">
            <a:avLst/>
          </a:prstGeom>
          <a:gradFill>
            <a:gsLst>
              <a:gs pos="0">
                <a:schemeClr val="accent6"/>
              </a:gs>
              <a:gs pos="100000">
                <a:schemeClr val="accent3"/>
              </a:gs>
            </a:gsLst>
            <a:lin ang="270000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endParaRPr>
          </a:p>
        </p:txBody>
      </p:sp>
      <p:sp>
        <p:nvSpPr>
          <p:cNvPr id="26" name="椭圆 25"/>
          <p:cNvSpPr/>
          <p:nvPr/>
        </p:nvSpPr>
        <p:spPr>
          <a:xfrm>
            <a:off x="9362141" y="5125800"/>
            <a:ext cx="925117" cy="925117"/>
          </a:xfrm>
          <a:prstGeom prst="ellipse">
            <a:avLst/>
          </a:prstGeom>
          <a:gradFill>
            <a:gsLst>
              <a:gs pos="0">
                <a:schemeClr val="accent6"/>
              </a:gs>
              <a:gs pos="100000">
                <a:schemeClr val="accent3"/>
              </a:gs>
            </a:gsLst>
            <a:lin ang="2700000" scaled="0"/>
          </a:gra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lumMod val="75000"/>
                  <a:lumOff val="25000"/>
                </a:schemeClr>
              </a:solidFill>
            </a:endParaRPr>
          </a:p>
        </p:txBody>
      </p:sp>
      <p:sp>
        <p:nvSpPr>
          <p:cNvPr id="27" name="student-reading_73705"/>
          <p:cNvSpPr>
            <a:spLocks noChangeAspect="1"/>
          </p:cNvSpPr>
          <p:nvPr/>
        </p:nvSpPr>
        <p:spPr bwMode="auto">
          <a:xfrm>
            <a:off x="9593538" y="5358421"/>
            <a:ext cx="474973" cy="471200"/>
          </a:xfrm>
          <a:custGeom>
            <a:avLst/>
            <a:gdLst>
              <a:gd name="connsiteX0" fmla="*/ 195338 w 599642"/>
              <a:gd name="connsiteY0" fmla="*/ 262308 h 594880"/>
              <a:gd name="connsiteX1" fmla="*/ 276686 w 599642"/>
              <a:gd name="connsiteY1" fmla="*/ 312903 h 594880"/>
              <a:gd name="connsiteX2" fmla="*/ 331233 w 599642"/>
              <a:gd name="connsiteY2" fmla="*/ 386007 h 594880"/>
              <a:gd name="connsiteX3" fmla="*/ 336974 w 599642"/>
              <a:gd name="connsiteY3" fmla="*/ 429009 h 594880"/>
              <a:gd name="connsiteX4" fmla="*/ 180513 w 599642"/>
              <a:gd name="connsiteY4" fmla="*/ 583818 h 594880"/>
              <a:gd name="connsiteX5" fmla="*/ 48454 w 599642"/>
              <a:gd name="connsiteY5" fmla="*/ 545116 h 594880"/>
              <a:gd name="connsiteX6" fmla="*/ 1085 w 599642"/>
              <a:gd name="connsiteY6" fmla="*/ 434743 h 594880"/>
              <a:gd name="connsiteX7" fmla="*/ 125967 w 599642"/>
              <a:gd name="connsiteY7" fmla="*/ 467711 h 594880"/>
              <a:gd name="connsiteX8" fmla="*/ 163288 w 599642"/>
              <a:gd name="connsiteY8" fmla="*/ 535082 h 594880"/>
              <a:gd name="connsiteX9" fmla="*/ 153240 w 599642"/>
              <a:gd name="connsiteY9" fmla="*/ 542249 h 594880"/>
              <a:gd name="connsiteX10" fmla="*/ 71421 w 599642"/>
              <a:gd name="connsiteY10" fmla="*/ 490646 h 594880"/>
              <a:gd name="connsiteX11" fmla="*/ 49889 w 599642"/>
              <a:gd name="connsiteY11" fmla="*/ 506414 h 594880"/>
              <a:gd name="connsiteX12" fmla="*/ 148934 w 599642"/>
              <a:gd name="connsiteY12" fmla="*/ 569484 h 594880"/>
              <a:gd name="connsiteX13" fmla="*/ 157546 w 599642"/>
              <a:gd name="connsiteY13" fmla="*/ 568050 h 594880"/>
              <a:gd name="connsiteX14" fmla="*/ 189125 w 599642"/>
              <a:gd name="connsiteY14" fmla="*/ 543682 h 594880"/>
              <a:gd name="connsiteX15" fmla="*/ 146063 w 599642"/>
              <a:gd name="connsiteY15" fmla="*/ 449077 h 594880"/>
              <a:gd name="connsiteX16" fmla="*/ 21181 w 599642"/>
              <a:gd name="connsiteY16" fmla="*/ 403208 h 594880"/>
              <a:gd name="connsiteX17" fmla="*/ 19745 w 599642"/>
              <a:gd name="connsiteY17" fmla="*/ 403208 h 594880"/>
              <a:gd name="connsiteX18" fmla="*/ 160417 w 599642"/>
              <a:gd name="connsiteY18" fmla="*/ 264167 h 594880"/>
              <a:gd name="connsiteX19" fmla="*/ 195338 w 599642"/>
              <a:gd name="connsiteY19" fmla="*/ 262308 h 594880"/>
              <a:gd name="connsiteX20" fmla="*/ 280977 w 599642"/>
              <a:gd name="connsiteY20" fmla="*/ 145175 h 594880"/>
              <a:gd name="connsiteX21" fmla="*/ 291028 w 599642"/>
              <a:gd name="connsiteY21" fmla="*/ 148043 h 594880"/>
              <a:gd name="connsiteX22" fmla="*/ 384351 w 599642"/>
              <a:gd name="connsiteY22" fmla="*/ 212564 h 594880"/>
              <a:gd name="connsiteX23" fmla="*/ 444653 w 599642"/>
              <a:gd name="connsiteY23" fmla="*/ 324401 h 594880"/>
              <a:gd name="connsiteX24" fmla="*/ 440346 w 599642"/>
              <a:gd name="connsiteY24" fmla="*/ 358812 h 594880"/>
              <a:gd name="connsiteX25" fmla="*/ 467625 w 599642"/>
              <a:gd name="connsiteY25" fmla="*/ 363113 h 594880"/>
              <a:gd name="connsiteX26" fmla="*/ 562385 w 599642"/>
              <a:gd name="connsiteY26" fmla="*/ 482119 h 594880"/>
              <a:gd name="connsiteX27" fmla="*/ 509262 w 599642"/>
              <a:gd name="connsiteY27" fmla="*/ 507928 h 594880"/>
              <a:gd name="connsiteX28" fmla="*/ 453267 w 599642"/>
              <a:gd name="connsiteY28" fmla="*/ 393223 h 594880"/>
              <a:gd name="connsiteX29" fmla="*/ 434603 w 599642"/>
              <a:gd name="connsiteY29" fmla="*/ 383187 h 594880"/>
              <a:gd name="connsiteX30" fmla="*/ 446089 w 599642"/>
              <a:gd name="connsiteY30" fmla="*/ 400392 h 594880"/>
              <a:gd name="connsiteX31" fmla="*/ 417374 w 599642"/>
              <a:gd name="connsiteY31" fmla="*/ 550942 h 594880"/>
              <a:gd name="connsiteX32" fmla="*/ 364251 w 599642"/>
              <a:gd name="connsiteY32" fmla="*/ 528001 h 594880"/>
              <a:gd name="connsiteX33" fmla="*/ 414502 w 599642"/>
              <a:gd name="connsiteY33" fmla="*/ 430502 h 594880"/>
              <a:gd name="connsiteX34" fmla="*/ 413066 w 599642"/>
              <a:gd name="connsiteY34" fmla="*/ 400392 h 594880"/>
              <a:gd name="connsiteX35" fmla="*/ 405888 w 599642"/>
              <a:gd name="connsiteY35" fmla="*/ 401826 h 594880"/>
              <a:gd name="connsiteX36" fmla="*/ 355636 w 599642"/>
              <a:gd name="connsiteY36" fmla="*/ 450576 h 594880"/>
              <a:gd name="connsiteX37" fmla="*/ 364251 w 599642"/>
              <a:gd name="connsiteY37" fmla="*/ 403260 h 594880"/>
              <a:gd name="connsiteX38" fmla="*/ 354201 w 599642"/>
              <a:gd name="connsiteY38" fmla="*/ 374584 h 594880"/>
              <a:gd name="connsiteX39" fmla="*/ 296771 w 599642"/>
              <a:gd name="connsiteY39" fmla="*/ 294291 h 594880"/>
              <a:gd name="connsiteX40" fmla="*/ 190525 w 599642"/>
              <a:gd name="connsiteY40" fmla="*/ 234071 h 594880"/>
              <a:gd name="connsiteX41" fmla="*/ 441820 w 599642"/>
              <a:gd name="connsiteY41" fmla="*/ 783 h 594880"/>
              <a:gd name="connsiteX42" fmla="*/ 550831 w 599642"/>
              <a:gd name="connsiteY42" fmla="*/ 49171 h 594880"/>
              <a:gd name="connsiteX43" fmla="*/ 585283 w 599642"/>
              <a:gd name="connsiteY43" fmla="*/ 185374 h 594880"/>
              <a:gd name="connsiteX44" fmla="*/ 467570 w 599642"/>
              <a:gd name="connsiteY44" fmla="*/ 301505 h 594880"/>
              <a:gd name="connsiteX45" fmla="*/ 404407 w 599642"/>
              <a:gd name="connsiteY45" fmla="*/ 193976 h 594880"/>
              <a:gd name="connsiteX46" fmla="*/ 302484 w 599642"/>
              <a:gd name="connsiteY46" fmla="*/ 123724 h 594880"/>
              <a:gd name="connsiteX47" fmla="*/ 415891 w 599642"/>
              <a:gd name="connsiteY47" fmla="*/ 13328 h 594880"/>
              <a:gd name="connsiteX48" fmla="*/ 441820 w 599642"/>
              <a:gd name="connsiteY48" fmla="*/ 783 h 594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599642" h="594880">
                <a:moveTo>
                  <a:pt x="195338" y="262308"/>
                </a:moveTo>
                <a:cubicBezTo>
                  <a:pt x="230125" y="269094"/>
                  <a:pt x="262691" y="297852"/>
                  <a:pt x="276686" y="312903"/>
                </a:cubicBezTo>
                <a:cubicBezTo>
                  <a:pt x="298218" y="334404"/>
                  <a:pt x="318314" y="361639"/>
                  <a:pt x="331233" y="386007"/>
                </a:cubicBezTo>
                <a:cubicBezTo>
                  <a:pt x="342716" y="408941"/>
                  <a:pt x="339845" y="423276"/>
                  <a:pt x="336974" y="429009"/>
                </a:cubicBezTo>
                <a:lnTo>
                  <a:pt x="180513" y="583818"/>
                </a:lnTo>
                <a:cubicBezTo>
                  <a:pt x="151804" y="608186"/>
                  <a:pt x="92952" y="590985"/>
                  <a:pt x="48454" y="545116"/>
                </a:cubicBezTo>
                <a:cubicBezTo>
                  <a:pt x="12568" y="509280"/>
                  <a:pt x="-4657" y="466278"/>
                  <a:pt x="1085" y="434743"/>
                </a:cubicBezTo>
                <a:cubicBezTo>
                  <a:pt x="19745" y="427576"/>
                  <a:pt x="72856" y="413242"/>
                  <a:pt x="125967" y="467711"/>
                </a:cubicBezTo>
                <a:cubicBezTo>
                  <a:pt x="158982" y="500680"/>
                  <a:pt x="167594" y="525048"/>
                  <a:pt x="163288" y="535082"/>
                </a:cubicBezTo>
                <a:cubicBezTo>
                  <a:pt x="163288" y="536515"/>
                  <a:pt x="161852" y="540816"/>
                  <a:pt x="153240" y="542249"/>
                </a:cubicBezTo>
                <a:cubicBezTo>
                  <a:pt x="134579" y="545116"/>
                  <a:pt x="100129" y="527915"/>
                  <a:pt x="71421" y="490646"/>
                </a:cubicBezTo>
                <a:lnTo>
                  <a:pt x="49889" y="506414"/>
                </a:lnTo>
                <a:cubicBezTo>
                  <a:pt x="85775" y="553716"/>
                  <a:pt x="123096" y="569484"/>
                  <a:pt x="148934" y="569484"/>
                </a:cubicBezTo>
                <a:cubicBezTo>
                  <a:pt x="151804" y="569484"/>
                  <a:pt x="154675" y="569484"/>
                  <a:pt x="157546" y="568050"/>
                </a:cubicBezTo>
                <a:cubicBezTo>
                  <a:pt x="173336" y="566617"/>
                  <a:pt x="184819" y="556583"/>
                  <a:pt x="189125" y="543682"/>
                </a:cubicBezTo>
                <a:cubicBezTo>
                  <a:pt x="197738" y="519314"/>
                  <a:pt x="181948" y="484912"/>
                  <a:pt x="146063" y="449077"/>
                </a:cubicBezTo>
                <a:cubicBezTo>
                  <a:pt x="100129" y="403208"/>
                  <a:pt x="54195" y="398908"/>
                  <a:pt x="21181" y="403208"/>
                </a:cubicBezTo>
                <a:cubicBezTo>
                  <a:pt x="21181" y="403208"/>
                  <a:pt x="19745" y="403208"/>
                  <a:pt x="19745" y="403208"/>
                </a:cubicBezTo>
                <a:lnTo>
                  <a:pt x="160417" y="264167"/>
                </a:lnTo>
                <a:cubicBezTo>
                  <a:pt x="171901" y="260225"/>
                  <a:pt x="183743" y="260046"/>
                  <a:pt x="195338" y="262308"/>
                </a:cubicBezTo>
                <a:close/>
                <a:moveTo>
                  <a:pt x="280977" y="145175"/>
                </a:moveTo>
                <a:cubicBezTo>
                  <a:pt x="283849" y="146609"/>
                  <a:pt x="288156" y="146609"/>
                  <a:pt x="291028" y="148043"/>
                </a:cubicBezTo>
                <a:cubicBezTo>
                  <a:pt x="322614" y="160947"/>
                  <a:pt x="355636" y="183888"/>
                  <a:pt x="384351" y="212564"/>
                </a:cubicBezTo>
                <a:cubicBezTo>
                  <a:pt x="417374" y="245541"/>
                  <a:pt x="441781" y="284254"/>
                  <a:pt x="444653" y="324401"/>
                </a:cubicBezTo>
                <a:cubicBezTo>
                  <a:pt x="444653" y="335871"/>
                  <a:pt x="444653" y="347342"/>
                  <a:pt x="440346" y="358812"/>
                </a:cubicBezTo>
                <a:cubicBezTo>
                  <a:pt x="443217" y="358812"/>
                  <a:pt x="453267" y="360246"/>
                  <a:pt x="467625" y="363113"/>
                </a:cubicBezTo>
                <a:cubicBezTo>
                  <a:pt x="503519" y="371716"/>
                  <a:pt x="565256" y="398959"/>
                  <a:pt x="562385" y="482119"/>
                </a:cubicBezTo>
                <a:lnTo>
                  <a:pt x="509262" y="507928"/>
                </a:lnTo>
                <a:cubicBezTo>
                  <a:pt x="509262" y="507928"/>
                  <a:pt x="506390" y="430502"/>
                  <a:pt x="453267" y="393223"/>
                </a:cubicBezTo>
                <a:cubicBezTo>
                  <a:pt x="447524" y="388922"/>
                  <a:pt x="441781" y="386054"/>
                  <a:pt x="434603" y="383187"/>
                </a:cubicBezTo>
                <a:cubicBezTo>
                  <a:pt x="437474" y="387488"/>
                  <a:pt x="441781" y="393223"/>
                  <a:pt x="446089" y="400392"/>
                </a:cubicBezTo>
                <a:cubicBezTo>
                  <a:pt x="463318" y="433370"/>
                  <a:pt x="484854" y="497891"/>
                  <a:pt x="417374" y="550942"/>
                </a:cubicBezTo>
                <a:lnTo>
                  <a:pt x="364251" y="528001"/>
                </a:lnTo>
                <a:cubicBezTo>
                  <a:pt x="364251" y="528001"/>
                  <a:pt x="410195" y="486421"/>
                  <a:pt x="414502" y="430502"/>
                </a:cubicBezTo>
                <a:cubicBezTo>
                  <a:pt x="415938" y="420466"/>
                  <a:pt x="414502" y="410429"/>
                  <a:pt x="413066" y="400392"/>
                </a:cubicBezTo>
                <a:cubicBezTo>
                  <a:pt x="410195" y="400392"/>
                  <a:pt x="408759" y="400392"/>
                  <a:pt x="405888" y="401826"/>
                </a:cubicBezTo>
                <a:lnTo>
                  <a:pt x="355636" y="450576"/>
                </a:lnTo>
                <a:cubicBezTo>
                  <a:pt x="355636" y="450576"/>
                  <a:pt x="371430" y="434804"/>
                  <a:pt x="364251" y="403260"/>
                </a:cubicBezTo>
                <a:cubicBezTo>
                  <a:pt x="362815" y="394657"/>
                  <a:pt x="359944" y="384621"/>
                  <a:pt x="354201" y="374584"/>
                </a:cubicBezTo>
                <a:cubicBezTo>
                  <a:pt x="341279" y="347342"/>
                  <a:pt x="321178" y="318666"/>
                  <a:pt x="296771" y="294291"/>
                </a:cubicBezTo>
                <a:cubicBezTo>
                  <a:pt x="265184" y="262747"/>
                  <a:pt x="227855" y="238372"/>
                  <a:pt x="190525" y="234071"/>
                </a:cubicBezTo>
                <a:close/>
                <a:moveTo>
                  <a:pt x="441820" y="783"/>
                </a:moveTo>
                <a:cubicBezTo>
                  <a:pt x="472505" y="-4056"/>
                  <a:pt x="515301" y="13686"/>
                  <a:pt x="550831" y="49171"/>
                </a:cubicBezTo>
                <a:cubicBezTo>
                  <a:pt x="598203" y="96483"/>
                  <a:pt x="613994" y="158133"/>
                  <a:pt x="585283" y="185374"/>
                </a:cubicBezTo>
                <a:cubicBezTo>
                  <a:pt x="585283" y="185374"/>
                  <a:pt x="467570" y="301505"/>
                  <a:pt x="467570" y="301505"/>
                </a:cubicBezTo>
                <a:cubicBezTo>
                  <a:pt x="460392" y="265662"/>
                  <a:pt x="438859" y="228385"/>
                  <a:pt x="404407" y="193976"/>
                </a:cubicBezTo>
                <a:cubicBezTo>
                  <a:pt x="374261" y="162434"/>
                  <a:pt x="336937" y="138061"/>
                  <a:pt x="302484" y="123724"/>
                </a:cubicBezTo>
                <a:cubicBezTo>
                  <a:pt x="302484" y="123724"/>
                  <a:pt x="414455" y="13328"/>
                  <a:pt x="415891" y="13328"/>
                </a:cubicBezTo>
                <a:cubicBezTo>
                  <a:pt x="422710" y="6517"/>
                  <a:pt x="431592" y="2396"/>
                  <a:pt x="441820" y="783"/>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sp>
        <p:nvSpPr>
          <p:cNvPr id="28" name="student-reading_73705"/>
          <p:cNvSpPr>
            <a:spLocks noChangeAspect="1"/>
          </p:cNvSpPr>
          <p:nvPr/>
        </p:nvSpPr>
        <p:spPr bwMode="auto">
          <a:xfrm>
            <a:off x="5858811" y="5348333"/>
            <a:ext cx="498281" cy="497587"/>
          </a:xfrm>
          <a:custGeom>
            <a:avLst/>
            <a:gdLst>
              <a:gd name="T0" fmla="*/ 1980 w 3960"/>
              <a:gd name="T1" fmla="*/ 0 h 3960"/>
              <a:gd name="T2" fmla="*/ 0 w 3960"/>
              <a:gd name="T3" fmla="*/ 1980 h 3960"/>
              <a:gd name="T4" fmla="*/ 1980 w 3960"/>
              <a:gd name="T5" fmla="*/ 3960 h 3960"/>
              <a:gd name="T6" fmla="*/ 3960 w 3960"/>
              <a:gd name="T7" fmla="*/ 1980 h 3960"/>
              <a:gd name="T8" fmla="*/ 1980 w 3960"/>
              <a:gd name="T9" fmla="*/ 0 h 3960"/>
              <a:gd name="T10" fmla="*/ 1322 w 3960"/>
              <a:gd name="T11" fmla="*/ 3074 h 3960"/>
              <a:gd name="T12" fmla="*/ 1322 w 3960"/>
              <a:gd name="T13" fmla="*/ 879 h 3960"/>
              <a:gd name="T14" fmla="*/ 2856 w 3960"/>
              <a:gd name="T15" fmla="*/ 1972 h 3960"/>
              <a:gd name="T16" fmla="*/ 1322 w 3960"/>
              <a:gd name="T17" fmla="*/ 3074 h 3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0" h="3960">
                <a:moveTo>
                  <a:pt x="1980" y="0"/>
                </a:moveTo>
                <a:cubicBezTo>
                  <a:pt x="886" y="0"/>
                  <a:pt x="0" y="886"/>
                  <a:pt x="0" y="1980"/>
                </a:cubicBezTo>
                <a:cubicBezTo>
                  <a:pt x="0" y="3074"/>
                  <a:pt x="886" y="3960"/>
                  <a:pt x="1980" y="3960"/>
                </a:cubicBezTo>
                <a:cubicBezTo>
                  <a:pt x="3074" y="3960"/>
                  <a:pt x="3960" y="3074"/>
                  <a:pt x="3960" y="1980"/>
                </a:cubicBezTo>
                <a:cubicBezTo>
                  <a:pt x="3960" y="886"/>
                  <a:pt x="3074" y="0"/>
                  <a:pt x="1980" y="0"/>
                </a:cubicBezTo>
                <a:close/>
                <a:moveTo>
                  <a:pt x="1322" y="3074"/>
                </a:moveTo>
                <a:lnTo>
                  <a:pt x="1322" y="879"/>
                </a:lnTo>
                <a:lnTo>
                  <a:pt x="2856" y="1972"/>
                </a:lnTo>
                <a:lnTo>
                  <a:pt x="1322" y="3074"/>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tx1">
                  <a:lumMod val="75000"/>
                  <a:lumOff val="25000"/>
                </a:schemeClr>
              </a:solidFill>
            </a:endParaRPr>
          </a:p>
        </p:txBody>
      </p:sp>
      <p:sp>
        <p:nvSpPr>
          <p:cNvPr id="29" name="矩形 28"/>
          <p:cNvSpPr/>
          <p:nvPr/>
        </p:nvSpPr>
        <p:spPr>
          <a:xfrm>
            <a:off x="1600739" y="1940757"/>
            <a:ext cx="1658884" cy="82994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线框图制作</a:t>
            </a:r>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完成</a:t>
            </a:r>
            <a:endPar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30" name="文本框 30"/>
          <p:cNvSpPr txBox="1"/>
          <p:nvPr/>
        </p:nvSpPr>
        <p:spPr>
          <a:xfrm>
            <a:off x="8707962" y="2525789"/>
            <a:ext cx="2207817" cy="20300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在以第一阶段，我们小组定义的顾客功能目标是可以查看商品，填写购买意愿，但是购买功能以及冻结的功能将在第二阶段</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实现</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1326273" y="2770264"/>
            <a:ext cx="2207817" cy="10604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对于基线需求，我们制作了基本的线框图，用于前端人员的</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开发</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矩形 31"/>
          <p:cNvSpPr/>
          <p:nvPr/>
        </p:nvSpPr>
        <p:spPr>
          <a:xfrm>
            <a:off x="5278509" y="1940757"/>
            <a:ext cx="1658884" cy="46037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商家</a:t>
            </a:r>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功能</a:t>
            </a:r>
            <a:endPar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33" name="文本框 30"/>
          <p:cNvSpPr txBox="1"/>
          <p:nvPr/>
        </p:nvSpPr>
        <p:spPr>
          <a:xfrm>
            <a:off x="5016743" y="2433079"/>
            <a:ext cx="2207817" cy="23533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我们小组的对于商家的第一阶段的目标是实现基本的商家登录以及密码修改和产品发布的功能。查看顾客信息和发布多个商品的功能我们将在第二阶段</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实现</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4" name="矩形 33"/>
          <p:cNvSpPr/>
          <p:nvPr/>
        </p:nvSpPr>
        <p:spPr>
          <a:xfrm>
            <a:off x="8982428" y="1940757"/>
            <a:ext cx="1658884" cy="460375"/>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dist"/>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顾客</a:t>
            </a:r>
            <a:r>
              <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rPr>
              <a:t>功能</a:t>
            </a:r>
            <a:endParaRPr lang="zh-CN" altLang="en-US" sz="24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p:cNvSpPr/>
          <p:nvPr/>
        </p:nvSpPr>
        <p:spPr>
          <a:xfrm>
            <a:off x="0" y="0"/>
            <a:ext cx="12192000" cy="6858000"/>
          </a:xfrm>
          <a:prstGeom prst="roundRect">
            <a:avLst>
              <a:gd name="adj" fmla="val 0"/>
            </a:avLst>
          </a:prstGeom>
          <a:gradFill>
            <a:gsLst>
              <a:gs pos="0">
                <a:schemeClr val="accent6"/>
              </a:gs>
              <a:gs pos="100000">
                <a:schemeClr val="accent3"/>
              </a:gs>
            </a:gsLst>
            <a:lin ang="27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2260600" y="5399663"/>
            <a:ext cx="7658099" cy="1714893"/>
          </a:xfrm>
          <a:prstGeom prst="rect">
            <a:avLst/>
          </a:prstGeom>
        </p:spPr>
        <p:txBody>
          <a:bodyPr wrap="square">
            <a:spAutoFit/>
          </a:bodyPr>
          <a:lstStyle/>
          <a:p>
            <a:pPr algn="dist">
              <a:lnSpc>
                <a:spcPct val="120000"/>
              </a:lnSpc>
            </a:pPr>
            <a:r>
              <a:rPr lang="en-US" altLang="zh-CN" sz="9600" b="1" dirty="0">
                <a:solidFill>
                  <a:schemeClr val="bg1">
                    <a:alpha val="14000"/>
                  </a:schemeClr>
                </a:solidFill>
                <a:latin typeface="微软雅黑" panose="020B0503020204020204" pitchFamily="34" charset="-122"/>
                <a:ea typeface="微软雅黑" panose="020B0503020204020204" pitchFamily="34" charset="-122"/>
              </a:rPr>
              <a:t>PART.01</a:t>
            </a:r>
            <a:endParaRPr lang="en-US" altLang="zh-CN" sz="9600" b="1" dirty="0">
              <a:solidFill>
                <a:schemeClr val="bg1">
                  <a:alpha val="14000"/>
                </a:schemeClr>
              </a:solidFill>
              <a:latin typeface="微软雅黑" panose="020B0503020204020204" pitchFamily="34" charset="-122"/>
              <a:ea typeface="微软雅黑" panose="020B0503020204020204" pitchFamily="34" charset="-122"/>
            </a:endParaRPr>
          </a:p>
        </p:txBody>
      </p:sp>
      <p:sp>
        <p:nvSpPr>
          <p:cNvPr id="16" name="任意多边形: 形状 15"/>
          <p:cNvSpPr/>
          <p:nvPr/>
        </p:nvSpPr>
        <p:spPr>
          <a:xfrm>
            <a:off x="0" y="0"/>
            <a:ext cx="12192000" cy="5924550"/>
          </a:xfrm>
          <a:custGeom>
            <a:avLst/>
            <a:gdLst>
              <a:gd name="connsiteX0" fmla="*/ 0 w 12192000"/>
              <a:gd name="connsiteY0" fmla="*/ 0 h 5473700"/>
              <a:gd name="connsiteX1" fmla="*/ 12192000 w 12192000"/>
              <a:gd name="connsiteY1" fmla="*/ 0 h 5473700"/>
              <a:gd name="connsiteX2" fmla="*/ 12192000 w 12192000"/>
              <a:gd name="connsiteY2" fmla="*/ 814933 h 5473700"/>
              <a:gd name="connsiteX3" fmla="*/ 11692839 w 12192000"/>
              <a:gd name="connsiteY3" fmla="*/ 4249598 h 5473700"/>
              <a:gd name="connsiteX4" fmla="*/ 10948467 w 12192000"/>
              <a:gd name="connsiteY4" fmla="*/ 4795009 h 5473700"/>
              <a:gd name="connsiteX5" fmla="*/ 1613525 w 12192000"/>
              <a:gd name="connsiteY5" fmla="*/ 5473700 h 5473700"/>
              <a:gd name="connsiteX6" fmla="*/ 871446 w 12192000"/>
              <a:gd name="connsiteY6" fmla="*/ 5048411 h 5473700"/>
              <a:gd name="connsiteX7" fmla="*/ 0 w 12192000"/>
              <a:gd name="connsiteY7" fmla="*/ 1788406 h 547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473700">
                <a:moveTo>
                  <a:pt x="0" y="0"/>
                </a:moveTo>
                <a:lnTo>
                  <a:pt x="12192000" y="0"/>
                </a:lnTo>
                <a:lnTo>
                  <a:pt x="12192000" y="814933"/>
                </a:lnTo>
                <a:lnTo>
                  <a:pt x="11692839" y="4249598"/>
                </a:lnTo>
                <a:cubicBezTo>
                  <a:pt x="11591239" y="4709394"/>
                  <a:pt x="11222288" y="4795009"/>
                  <a:pt x="10948467" y="4795009"/>
                </a:cubicBezTo>
                <a:lnTo>
                  <a:pt x="1613525" y="5473700"/>
                </a:lnTo>
                <a:cubicBezTo>
                  <a:pt x="1339704" y="5473700"/>
                  <a:pt x="1004796" y="5352049"/>
                  <a:pt x="871446" y="5048411"/>
                </a:cubicBezTo>
                <a:lnTo>
                  <a:pt x="0" y="17884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椭圆 8"/>
          <p:cNvSpPr/>
          <p:nvPr/>
        </p:nvSpPr>
        <p:spPr>
          <a:xfrm>
            <a:off x="5724525" y="5143500"/>
            <a:ext cx="730250" cy="730250"/>
          </a:xfrm>
          <a:prstGeom prst="ellipse">
            <a:avLst/>
          </a:prstGeom>
          <a:solidFill>
            <a:schemeClr val="bg1"/>
          </a:solidFill>
          <a:ln>
            <a:solidFill>
              <a:schemeClr val="bg1"/>
            </a:solidFill>
          </a:ln>
          <a:effectLst>
            <a:outerShdw blurRad="152400" algn="ctr" rotWithShape="0">
              <a:schemeClr val="tx1">
                <a:lumMod val="65000"/>
                <a:lumOff val="3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079862" y="2362801"/>
            <a:ext cx="8033544" cy="1198880"/>
          </a:xfrm>
          <a:prstGeom prst="rect">
            <a:avLst/>
          </a:prstGeom>
          <a:noFill/>
        </p:spPr>
        <p:txBody>
          <a:bodyPr wrap="square" rtlCol="0">
            <a:spAutoFit/>
          </a:bodyPr>
          <a:lstStyle/>
          <a:p>
            <a:pPr algn="dist"/>
            <a:r>
              <a:rPr lang="zh-CN" altLang="en-US" sz="7200" dirty="0">
                <a:solidFill>
                  <a:schemeClr val="tx1">
                    <a:lumMod val="75000"/>
                    <a:lumOff val="25000"/>
                  </a:schemeClr>
                </a:solidFill>
                <a:latin typeface="汉仪大宋简" panose="02010600000101010101" pitchFamily="2" charset="-122"/>
                <a:ea typeface="汉仪大宋简" panose="02010600000101010101" pitchFamily="2" charset="-122"/>
              </a:rPr>
              <a:t>分工情况</a:t>
            </a:r>
            <a:endParaRPr lang="zh-CN" altLang="en-US" sz="72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11" name="new-item-shopping-label_44345"/>
          <p:cNvSpPr/>
          <p:nvPr/>
        </p:nvSpPr>
        <p:spPr>
          <a:xfrm>
            <a:off x="5918133" y="5296679"/>
            <a:ext cx="355734" cy="435514"/>
          </a:xfrm>
          <a:custGeom>
            <a:avLst/>
            <a:gdLst>
              <a:gd name="connsiteX0" fmla="*/ 303712 w 495581"/>
              <a:gd name="connsiteY0" fmla="*/ 363906 h 606722"/>
              <a:gd name="connsiteX1" fmla="*/ 315922 w 495581"/>
              <a:gd name="connsiteY1" fmla="*/ 375561 h 606722"/>
              <a:gd name="connsiteX2" fmla="*/ 315922 w 495581"/>
              <a:gd name="connsiteY2" fmla="*/ 409992 h 606722"/>
              <a:gd name="connsiteX3" fmla="*/ 303712 w 495581"/>
              <a:gd name="connsiteY3" fmla="*/ 421558 h 606722"/>
              <a:gd name="connsiteX4" fmla="*/ 291859 w 495581"/>
              <a:gd name="connsiteY4" fmla="*/ 409992 h 606722"/>
              <a:gd name="connsiteX5" fmla="*/ 291859 w 495581"/>
              <a:gd name="connsiteY5" fmla="*/ 375561 h 606722"/>
              <a:gd name="connsiteX6" fmla="*/ 303712 w 495581"/>
              <a:gd name="connsiteY6" fmla="*/ 363906 h 606722"/>
              <a:gd name="connsiteX7" fmla="*/ 303690 w 495581"/>
              <a:gd name="connsiteY7" fmla="*/ 342888 h 606722"/>
              <a:gd name="connsiteX8" fmla="*/ 267373 w 495581"/>
              <a:gd name="connsiteY8" fmla="*/ 375591 h 606722"/>
              <a:gd name="connsiteX9" fmla="*/ 267373 w 495581"/>
              <a:gd name="connsiteY9" fmla="*/ 409983 h 606722"/>
              <a:gd name="connsiteX10" fmla="*/ 303690 w 495581"/>
              <a:gd name="connsiteY10" fmla="*/ 442598 h 606722"/>
              <a:gd name="connsiteX11" fmla="*/ 340095 w 495581"/>
              <a:gd name="connsiteY11" fmla="*/ 409983 h 606722"/>
              <a:gd name="connsiteX12" fmla="*/ 340095 w 495581"/>
              <a:gd name="connsiteY12" fmla="*/ 375591 h 606722"/>
              <a:gd name="connsiteX13" fmla="*/ 303690 w 495581"/>
              <a:gd name="connsiteY13" fmla="*/ 342888 h 606722"/>
              <a:gd name="connsiteX14" fmla="*/ 192475 w 495581"/>
              <a:gd name="connsiteY14" fmla="*/ 286002 h 606722"/>
              <a:gd name="connsiteX15" fmla="*/ 204569 w 495581"/>
              <a:gd name="connsiteY15" fmla="*/ 297643 h 606722"/>
              <a:gd name="connsiteX16" fmla="*/ 204569 w 495581"/>
              <a:gd name="connsiteY16" fmla="*/ 332031 h 606722"/>
              <a:gd name="connsiteX17" fmla="*/ 192475 w 495581"/>
              <a:gd name="connsiteY17" fmla="*/ 343583 h 606722"/>
              <a:gd name="connsiteX18" fmla="*/ 180647 w 495581"/>
              <a:gd name="connsiteY18" fmla="*/ 332031 h 606722"/>
              <a:gd name="connsiteX19" fmla="*/ 180647 w 495581"/>
              <a:gd name="connsiteY19" fmla="*/ 297643 h 606722"/>
              <a:gd name="connsiteX20" fmla="*/ 192475 w 495581"/>
              <a:gd name="connsiteY20" fmla="*/ 286002 h 606722"/>
              <a:gd name="connsiteX21" fmla="*/ 192426 w 495581"/>
              <a:gd name="connsiteY21" fmla="*/ 264951 h 606722"/>
              <a:gd name="connsiteX22" fmla="*/ 156110 w 495581"/>
              <a:gd name="connsiteY22" fmla="*/ 297654 h 606722"/>
              <a:gd name="connsiteX23" fmla="*/ 156110 w 495581"/>
              <a:gd name="connsiteY23" fmla="*/ 332046 h 606722"/>
              <a:gd name="connsiteX24" fmla="*/ 192426 w 495581"/>
              <a:gd name="connsiteY24" fmla="*/ 364661 h 606722"/>
              <a:gd name="connsiteX25" fmla="*/ 228832 w 495581"/>
              <a:gd name="connsiteY25" fmla="*/ 332046 h 606722"/>
              <a:gd name="connsiteX26" fmla="*/ 228832 w 495581"/>
              <a:gd name="connsiteY26" fmla="*/ 297654 h 606722"/>
              <a:gd name="connsiteX27" fmla="*/ 192426 w 495581"/>
              <a:gd name="connsiteY27" fmla="*/ 264951 h 606722"/>
              <a:gd name="connsiteX28" fmla="*/ 289715 w 495581"/>
              <a:gd name="connsiteY28" fmla="*/ 254997 h 606722"/>
              <a:gd name="connsiteX29" fmla="*/ 279479 w 495581"/>
              <a:gd name="connsiteY29" fmla="*/ 261129 h 606722"/>
              <a:gd name="connsiteX30" fmla="*/ 194385 w 495581"/>
              <a:gd name="connsiteY30" fmla="*/ 435577 h 606722"/>
              <a:gd name="connsiteX31" fmla="*/ 193139 w 495581"/>
              <a:gd name="connsiteY31" fmla="*/ 440199 h 606722"/>
              <a:gd name="connsiteX32" fmla="*/ 206757 w 495581"/>
              <a:gd name="connsiteY32" fmla="*/ 452996 h 606722"/>
              <a:gd name="connsiteX33" fmla="*/ 217705 w 495581"/>
              <a:gd name="connsiteY33" fmla="*/ 446953 h 606722"/>
              <a:gd name="connsiteX34" fmla="*/ 302978 w 495581"/>
              <a:gd name="connsiteY34" fmla="*/ 272504 h 606722"/>
              <a:gd name="connsiteX35" fmla="*/ 303957 w 495581"/>
              <a:gd name="connsiteY35" fmla="*/ 267883 h 606722"/>
              <a:gd name="connsiteX36" fmla="*/ 289715 w 495581"/>
              <a:gd name="connsiteY36" fmla="*/ 254997 h 606722"/>
              <a:gd name="connsiteX37" fmla="*/ 247791 w 495581"/>
              <a:gd name="connsiteY37" fmla="*/ 199277 h 606722"/>
              <a:gd name="connsiteX38" fmla="*/ 408010 w 495581"/>
              <a:gd name="connsiteY38" fmla="*/ 359329 h 606722"/>
              <a:gd name="connsiteX39" fmla="*/ 247791 w 495581"/>
              <a:gd name="connsiteY39" fmla="*/ 519291 h 606722"/>
              <a:gd name="connsiteX40" fmla="*/ 87572 w 495581"/>
              <a:gd name="connsiteY40" fmla="*/ 359329 h 606722"/>
              <a:gd name="connsiteX41" fmla="*/ 247791 w 495581"/>
              <a:gd name="connsiteY41" fmla="*/ 199277 h 606722"/>
              <a:gd name="connsiteX42" fmla="*/ 247791 w 495581"/>
              <a:gd name="connsiteY42" fmla="*/ 159523 h 606722"/>
              <a:gd name="connsiteX43" fmla="*/ 47796 w 495581"/>
              <a:gd name="connsiteY43" fmla="*/ 359305 h 606722"/>
              <a:gd name="connsiteX44" fmla="*/ 247791 w 495581"/>
              <a:gd name="connsiteY44" fmla="*/ 558998 h 606722"/>
              <a:gd name="connsiteX45" fmla="*/ 447874 w 495581"/>
              <a:gd name="connsiteY45" fmla="*/ 359305 h 606722"/>
              <a:gd name="connsiteX46" fmla="*/ 247791 w 495581"/>
              <a:gd name="connsiteY46" fmla="*/ 159523 h 606722"/>
              <a:gd name="connsiteX47" fmla="*/ 169199 w 495581"/>
              <a:gd name="connsiteY47" fmla="*/ 0 h 606722"/>
              <a:gd name="connsiteX48" fmla="*/ 326471 w 495581"/>
              <a:gd name="connsiteY48" fmla="*/ 0 h 606722"/>
              <a:gd name="connsiteX49" fmla="*/ 359314 w 495581"/>
              <a:gd name="connsiteY49" fmla="*/ 32793 h 606722"/>
              <a:gd name="connsiteX50" fmla="*/ 326471 w 495581"/>
              <a:gd name="connsiteY50" fmla="*/ 65587 h 606722"/>
              <a:gd name="connsiteX51" fmla="*/ 313743 w 495581"/>
              <a:gd name="connsiteY51" fmla="*/ 65587 h 606722"/>
              <a:gd name="connsiteX52" fmla="*/ 313743 w 495581"/>
              <a:gd name="connsiteY52" fmla="*/ 120687 h 606722"/>
              <a:gd name="connsiteX53" fmla="*/ 377827 w 495581"/>
              <a:gd name="connsiteY53" fmla="*/ 148592 h 606722"/>
              <a:gd name="connsiteX54" fmla="*/ 412717 w 495581"/>
              <a:gd name="connsiteY54" fmla="*/ 113755 h 606722"/>
              <a:gd name="connsiteX55" fmla="*/ 459623 w 495581"/>
              <a:gd name="connsiteY55" fmla="*/ 113755 h 606722"/>
              <a:gd name="connsiteX56" fmla="*/ 459623 w 495581"/>
              <a:gd name="connsiteY56" fmla="*/ 160590 h 606722"/>
              <a:gd name="connsiteX57" fmla="*/ 429272 w 495581"/>
              <a:gd name="connsiteY57" fmla="*/ 190806 h 606722"/>
              <a:gd name="connsiteX58" fmla="*/ 495581 w 495581"/>
              <a:gd name="connsiteY58" fmla="*/ 359305 h 606722"/>
              <a:gd name="connsiteX59" fmla="*/ 247791 w 495581"/>
              <a:gd name="connsiteY59" fmla="*/ 606722 h 606722"/>
              <a:gd name="connsiteX60" fmla="*/ 0 w 495581"/>
              <a:gd name="connsiteY60" fmla="*/ 359305 h 606722"/>
              <a:gd name="connsiteX61" fmla="*/ 66309 w 495581"/>
              <a:gd name="connsiteY61" fmla="*/ 190806 h 606722"/>
              <a:gd name="connsiteX62" fmla="*/ 36047 w 495581"/>
              <a:gd name="connsiteY62" fmla="*/ 160590 h 606722"/>
              <a:gd name="connsiteX63" fmla="*/ 36047 w 495581"/>
              <a:gd name="connsiteY63" fmla="*/ 113755 h 606722"/>
              <a:gd name="connsiteX64" fmla="*/ 82953 w 495581"/>
              <a:gd name="connsiteY64" fmla="*/ 113755 h 606722"/>
              <a:gd name="connsiteX65" fmla="*/ 117843 w 495581"/>
              <a:gd name="connsiteY65" fmla="*/ 148592 h 606722"/>
              <a:gd name="connsiteX66" fmla="*/ 181927 w 495581"/>
              <a:gd name="connsiteY66" fmla="*/ 120687 h 606722"/>
              <a:gd name="connsiteX67" fmla="*/ 181927 w 495581"/>
              <a:gd name="connsiteY67" fmla="*/ 65587 h 606722"/>
              <a:gd name="connsiteX68" fmla="*/ 169199 w 495581"/>
              <a:gd name="connsiteY68" fmla="*/ 65587 h 606722"/>
              <a:gd name="connsiteX69" fmla="*/ 136356 w 495581"/>
              <a:gd name="connsiteY69" fmla="*/ 32793 h 606722"/>
              <a:gd name="connsiteX70" fmla="*/ 169199 w 495581"/>
              <a:gd name="connsiteY70"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495581" h="606722">
                <a:moveTo>
                  <a:pt x="303712" y="363906"/>
                </a:moveTo>
                <a:cubicBezTo>
                  <a:pt x="311288" y="363906"/>
                  <a:pt x="315922" y="367554"/>
                  <a:pt x="315922" y="375561"/>
                </a:cubicBezTo>
                <a:lnTo>
                  <a:pt x="315922" y="409992"/>
                </a:lnTo>
                <a:cubicBezTo>
                  <a:pt x="315922" y="417999"/>
                  <a:pt x="311288" y="421558"/>
                  <a:pt x="303712" y="421558"/>
                </a:cubicBezTo>
                <a:cubicBezTo>
                  <a:pt x="296226" y="421558"/>
                  <a:pt x="291859" y="417999"/>
                  <a:pt x="291859" y="409992"/>
                </a:cubicBezTo>
                <a:lnTo>
                  <a:pt x="291859" y="375561"/>
                </a:lnTo>
                <a:cubicBezTo>
                  <a:pt x="291859" y="367554"/>
                  <a:pt x="296226" y="363906"/>
                  <a:pt x="303712" y="363906"/>
                </a:cubicBezTo>
                <a:close/>
                <a:moveTo>
                  <a:pt x="303690" y="342888"/>
                </a:moveTo>
                <a:cubicBezTo>
                  <a:pt x="283128" y="342888"/>
                  <a:pt x="267373" y="351597"/>
                  <a:pt x="267373" y="375591"/>
                </a:cubicBezTo>
                <a:lnTo>
                  <a:pt x="267373" y="409983"/>
                </a:lnTo>
                <a:cubicBezTo>
                  <a:pt x="267373" y="433889"/>
                  <a:pt x="283128" y="442598"/>
                  <a:pt x="303690" y="442598"/>
                </a:cubicBezTo>
                <a:cubicBezTo>
                  <a:pt x="324073" y="442598"/>
                  <a:pt x="340095" y="433889"/>
                  <a:pt x="340095" y="409983"/>
                </a:cubicBezTo>
                <a:lnTo>
                  <a:pt x="340095" y="375591"/>
                </a:lnTo>
                <a:cubicBezTo>
                  <a:pt x="340095" y="351597"/>
                  <a:pt x="324073" y="342888"/>
                  <a:pt x="303690" y="342888"/>
                </a:cubicBezTo>
                <a:close/>
                <a:moveTo>
                  <a:pt x="192475" y="286002"/>
                </a:moveTo>
                <a:cubicBezTo>
                  <a:pt x="200034" y="286002"/>
                  <a:pt x="204569" y="289645"/>
                  <a:pt x="204569" y="297643"/>
                </a:cubicBezTo>
                <a:lnTo>
                  <a:pt x="204569" y="332031"/>
                </a:lnTo>
                <a:cubicBezTo>
                  <a:pt x="204569" y="339940"/>
                  <a:pt x="200034" y="343583"/>
                  <a:pt x="192475" y="343583"/>
                </a:cubicBezTo>
                <a:cubicBezTo>
                  <a:pt x="185005" y="343583"/>
                  <a:pt x="180647" y="339940"/>
                  <a:pt x="180647" y="332031"/>
                </a:cubicBezTo>
                <a:lnTo>
                  <a:pt x="180647" y="297643"/>
                </a:lnTo>
                <a:cubicBezTo>
                  <a:pt x="180647" y="289645"/>
                  <a:pt x="185005" y="286002"/>
                  <a:pt x="192475" y="286002"/>
                </a:cubicBezTo>
                <a:close/>
                <a:moveTo>
                  <a:pt x="192426" y="264951"/>
                </a:moveTo>
                <a:cubicBezTo>
                  <a:pt x="171865" y="264951"/>
                  <a:pt x="156110" y="273660"/>
                  <a:pt x="156110" y="297654"/>
                </a:cubicBezTo>
                <a:lnTo>
                  <a:pt x="156110" y="332046"/>
                </a:lnTo>
                <a:cubicBezTo>
                  <a:pt x="156110" y="355952"/>
                  <a:pt x="171865" y="364661"/>
                  <a:pt x="192426" y="364661"/>
                </a:cubicBezTo>
                <a:cubicBezTo>
                  <a:pt x="212810" y="364661"/>
                  <a:pt x="228832" y="355952"/>
                  <a:pt x="228832" y="332046"/>
                </a:cubicBezTo>
                <a:lnTo>
                  <a:pt x="228832" y="297654"/>
                </a:lnTo>
                <a:cubicBezTo>
                  <a:pt x="228832" y="273660"/>
                  <a:pt x="212810" y="264951"/>
                  <a:pt x="192426" y="264951"/>
                </a:cubicBezTo>
                <a:close/>
                <a:moveTo>
                  <a:pt x="289715" y="254997"/>
                </a:moveTo>
                <a:cubicBezTo>
                  <a:pt x="285353" y="254997"/>
                  <a:pt x="281437" y="256953"/>
                  <a:pt x="279479" y="261129"/>
                </a:cubicBezTo>
                <a:lnTo>
                  <a:pt x="194385" y="435577"/>
                </a:lnTo>
                <a:cubicBezTo>
                  <a:pt x="193673" y="437088"/>
                  <a:pt x="193139" y="438777"/>
                  <a:pt x="193139" y="440199"/>
                </a:cubicBezTo>
                <a:cubicBezTo>
                  <a:pt x="193139" y="446242"/>
                  <a:pt x="198479" y="452996"/>
                  <a:pt x="206757" y="452996"/>
                </a:cubicBezTo>
                <a:cubicBezTo>
                  <a:pt x="211386" y="452996"/>
                  <a:pt x="216014" y="450596"/>
                  <a:pt x="217705" y="446953"/>
                </a:cubicBezTo>
                <a:lnTo>
                  <a:pt x="302978" y="272504"/>
                </a:lnTo>
                <a:cubicBezTo>
                  <a:pt x="303779" y="270994"/>
                  <a:pt x="303957" y="269305"/>
                  <a:pt x="303957" y="267883"/>
                </a:cubicBezTo>
                <a:cubicBezTo>
                  <a:pt x="303957" y="260152"/>
                  <a:pt x="296480" y="254997"/>
                  <a:pt x="289715" y="254997"/>
                </a:cubicBezTo>
                <a:close/>
                <a:moveTo>
                  <a:pt x="247791" y="199277"/>
                </a:moveTo>
                <a:cubicBezTo>
                  <a:pt x="336178" y="199277"/>
                  <a:pt x="408010" y="271083"/>
                  <a:pt x="408010" y="359329"/>
                </a:cubicBezTo>
                <a:cubicBezTo>
                  <a:pt x="408010" y="447486"/>
                  <a:pt x="336178" y="519291"/>
                  <a:pt x="247791" y="519291"/>
                </a:cubicBezTo>
                <a:cubicBezTo>
                  <a:pt x="159493" y="519291"/>
                  <a:pt x="87572" y="447486"/>
                  <a:pt x="87572" y="359329"/>
                </a:cubicBezTo>
                <a:cubicBezTo>
                  <a:pt x="87572" y="271083"/>
                  <a:pt x="159493" y="199277"/>
                  <a:pt x="247791" y="199277"/>
                </a:cubicBezTo>
                <a:close/>
                <a:moveTo>
                  <a:pt x="247791" y="159523"/>
                </a:moveTo>
                <a:cubicBezTo>
                  <a:pt x="137513" y="159523"/>
                  <a:pt x="47796" y="249105"/>
                  <a:pt x="47796" y="359305"/>
                </a:cubicBezTo>
                <a:cubicBezTo>
                  <a:pt x="47796" y="469417"/>
                  <a:pt x="137513" y="558998"/>
                  <a:pt x="247791" y="558998"/>
                </a:cubicBezTo>
                <a:cubicBezTo>
                  <a:pt x="358157" y="558998"/>
                  <a:pt x="447874" y="469417"/>
                  <a:pt x="447874" y="359305"/>
                </a:cubicBezTo>
                <a:cubicBezTo>
                  <a:pt x="447874" y="249105"/>
                  <a:pt x="358157" y="159523"/>
                  <a:pt x="247791" y="159523"/>
                </a:cubicBezTo>
                <a:close/>
                <a:moveTo>
                  <a:pt x="169199" y="0"/>
                </a:moveTo>
                <a:lnTo>
                  <a:pt x="326471" y="0"/>
                </a:lnTo>
                <a:cubicBezTo>
                  <a:pt x="344628" y="0"/>
                  <a:pt x="359314" y="14664"/>
                  <a:pt x="359314" y="32793"/>
                </a:cubicBezTo>
                <a:cubicBezTo>
                  <a:pt x="359314" y="50923"/>
                  <a:pt x="344628" y="65587"/>
                  <a:pt x="326471" y="65587"/>
                </a:cubicBezTo>
                <a:lnTo>
                  <a:pt x="313743" y="65587"/>
                </a:lnTo>
                <a:lnTo>
                  <a:pt x="313743" y="120687"/>
                </a:lnTo>
                <a:cubicBezTo>
                  <a:pt x="336529" y="126996"/>
                  <a:pt x="358068" y="136417"/>
                  <a:pt x="377827" y="148592"/>
                </a:cubicBezTo>
                <a:lnTo>
                  <a:pt x="412717" y="113755"/>
                </a:lnTo>
                <a:cubicBezTo>
                  <a:pt x="425623" y="100780"/>
                  <a:pt x="446628" y="100780"/>
                  <a:pt x="459623" y="113755"/>
                </a:cubicBezTo>
                <a:cubicBezTo>
                  <a:pt x="472529" y="126641"/>
                  <a:pt x="472529" y="147615"/>
                  <a:pt x="459623" y="160590"/>
                </a:cubicBezTo>
                <a:lnTo>
                  <a:pt x="429272" y="190806"/>
                </a:lnTo>
                <a:cubicBezTo>
                  <a:pt x="470482" y="234975"/>
                  <a:pt x="495581" y="294163"/>
                  <a:pt x="495581" y="359305"/>
                </a:cubicBezTo>
                <a:cubicBezTo>
                  <a:pt x="495581" y="495900"/>
                  <a:pt x="384681" y="606722"/>
                  <a:pt x="247791" y="606722"/>
                </a:cubicBezTo>
                <a:cubicBezTo>
                  <a:pt x="110989" y="606722"/>
                  <a:pt x="0" y="495900"/>
                  <a:pt x="0" y="359305"/>
                </a:cubicBezTo>
                <a:cubicBezTo>
                  <a:pt x="0" y="294163"/>
                  <a:pt x="25188" y="234975"/>
                  <a:pt x="66309" y="190806"/>
                </a:cubicBezTo>
                <a:lnTo>
                  <a:pt x="36047" y="160590"/>
                </a:lnTo>
                <a:cubicBezTo>
                  <a:pt x="23052" y="147615"/>
                  <a:pt x="23052" y="126641"/>
                  <a:pt x="36047" y="113755"/>
                </a:cubicBezTo>
                <a:cubicBezTo>
                  <a:pt x="48953" y="100780"/>
                  <a:pt x="69958" y="100780"/>
                  <a:pt x="82953" y="113755"/>
                </a:cubicBezTo>
                <a:lnTo>
                  <a:pt x="117843" y="148592"/>
                </a:lnTo>
                <a:cubicBezTo>
                  <a:pt x="137513" y="136417"/>
                  <a:pt x="159052" y="126996"/>
                  <a:pt x="181927" y="120687"/>
                </a:cubicBezTo>
                <a:lnTo>
                  <a:pt x="181927" y="65587"/>
                </a:lnTo>
                <a:lnTo>
                  <a:pt x="169199" y="65587"/>
                </a:lnTo>
                <a:cubicBezTo>
                  <a:pt x="151042" y="65587"/>
                  <a:pt x="136356" y="50923"/>
                  <a:pt x="136356" y="32793"/>
                </a:cubicBezTo>
                <a:cubicBezTo>
                  <a:pt x="136356" y="14664"/>
                  <a:pt x="151042" y="0"/>
                  <a:pt x="169199" y="0"/>
                </a:cubicBezTo>
                <a:close/>
              </a:path>
            </a:pathLst>
          </a:cu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gradFill>
                <a:gsLst>
                  <a:gs pos="0">
                    <a:srgbClr val="E1C981"/>
                  </a:gs>
                  <a:gs pos="100000">
                    <a:srgbClr val="B68644"/>
                  </a:gs>
                </a:gsLst>
                <a:lin ang="5400000" scaled="1"/>
              </a:gradFill>
            </a:endParaRPr>
          </a:p>
        </p:txBody>
      </p:sp>
      <p:sp>
        <p:nvSpPr>
          <p:cNvPr id="3" name="文本框 2"/>
          <p:cNvSpPr txBox="1"/>
          <p:nvPr/>
        </p:nvSpPr>
        <p:spPr>
          <a:xfrm>
            <a:off x="4142438" y="998577"/>
            <a:ext cx="4110324" cy="398780"/>
          </a:xfrm>
          <a:prstGeom prst="rect">
            <a:avLst/>
          </a:prstGeom>
          <a:noFill/>
        </p:spPr>
        <p:txBody>
          <a:bodyPr wrap="square" rtlCol="0">
            <a:spAutoFit/>
          </a:bodyPr>
          <a:p>
            <a:pPr algn="dist"/>
            <a:r>
              <a:rPr lang="zh-CN" altLang="en-US" sz="2000" dirty="0">
                <a:gradFill>
                  <a:gsLst>
                    <a:gs pos="0">
                      <a:schemeClr val="accent6"/>
                    </a:gs>
                    <a:gs pos="100000">
                      <a:schemeClr val="accent3"/>
                    </a:gs>
                  </a:gsLst>
                  <a:lin ang="2700000" scaled="0"/>
                </a:gradFill>
                <a:latin typeface="微软雅黑" panose="020B0503020204020204" pitchFamily="34" charset="-122"/>
                <a:ea typeface="微软雅黑" panose="020B0503020204020204" pitchFamily="34" charset="-122"/>
              </a:rPr>
              <a:t>软件工程实践上</a:t>
            </a:r>
            <a:endParaRPr lang="zh-CN" altLang="en-US" sz="2000" dirty="0">
              <a:gradFill>
                <a:gsLst>
                  <a:gs pos="0">
                    <a:schemeClr val="accent6"/>
                  </a:gs>
                  <a:gs pos="100000">
                    <a:schemeClr val="accent3"/>
                  </a:gs>
                </a:gsLst>
                <a:lin ang="2700000" scaled="0"/>
              </a:gra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p:cNvSpPr/>
          <p:nvPr/>
        </p:nvSpPr>
        <p:spPr>
          <a:xfrm>
            <a:off x="0" y="0"/>
            <a:ext cx="12192000" cy="6858000"/>
          </a:xfrm>
          <a:prstGeom prst="roundRect">
            <a:avLst>
              <a:gd name="adj" fmla="val 0"/>
            </a:avLst>
          </a:prstGeom>
          <a:gradFill>
            <a:gsLst>
              <a:gs pos="0">
                <a:schemeClr val="accent6"/>
              </a:gs>
              <a:gs pos="100000">
                <a:schemeClr val="accent3"/>
              </a:gs>
            </a:gsLst>
            <a:lin ang="27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65100" y="-34271"/>
            <a:ext cx="2622550" cy="523220"/>
          </a:xfrm>
          <a:prstGeom prst="rect">
            <a:avLst/>
          </a:prstGeom>
        </p:spPr>
        <p:txBody>
          <a:bodyPr wrap="square">
            <a:spAutoFit/>
          </a:bodyPr>
          <a:lstStyle/>
          <a:p>
            <a:pPr algn="dist"/>
            <a:r>
              <a:rPr lang="zh-CN" altLang="en-US" sz="2800" dirty="0">
                <a:solidFill>
                  <a:schemeClr val="bg1"/>
                </a:solidFill>
                <a:latin typeface="汉仪大宋简" panose="02010600000101010101" pitchFamily="2" charset="-122"/>
                <a:ea typeface="汉仪大宋简" panose="02010600000101010101" pitchFamily="2" charset="-122"/>
              </a:rPr>
              <a:t>工作完成情况</a:t>
            </a:r>
            <a:endParaRPr lang="zh-CN" altLang="en-US" sz="2800" dirty="0">
              <a:solidFill>
                <a:schemeClr val="bg1"/>
              </a:solidFill>
              <a:latin typeface="汉仪大宋简" panose="02010600000101010101" pitchFamily="2" charset="-122"/>
              <a:ea typeface="汉仪大宋简" panose="02010600000101010101" pitchFamily="2" charset="-122"/>
            </a:endParaRPr>
          </a:p>
        </p:txBody>
      </p:sp>
      <p:sp>
        <p:nvSpPr>
          <p:cNvPr id="18" name="矩形 17"/>
          <p:cNvSpPr/>
          <p:nvPr/>
        </p:nvSpPr>
        <p:spPr>
          <a:xfrm>
            <a:off x="6794500" y="-155608"/>
            <a:ext cx="5397500" cy="768415"/>
          </a:xfrm>
          <a:prstGeom prst="rect">
            <a:avLst/>
          </a:prstGeom>
        </p:spPr>
        <p:txBody>
          <a:bodyPr wrap="square">
            <a:spAutoFit/>
          </a:bodyPr>
          <a:lstStyle/>
          <a:p>
            <a:pPr algn="dist">
              <a:lnSpc>
                <a:spcPct val="120000"/>
              </a:lnSpc>
            </a:pPr>
            <a:r>
              <a:rPr lang="en-US" altLang="zh-CN" sz="4000" b="1" dirty="0">
                <a:solidFill>
                  <a:schemeClr val="bg1">
                    <a:alpha val="14000"/>
                  </a:schemeClr>
                </a:solidFill>
                <a:latin typeface="微软雅黑" panose="020B0503020204020204" pitchFamily="34" charset="-122"/>
                <a:ea typeface="微软雅黑" panose="020B0503020204020204" pitchFamily="34" charset="-122"/>
              </a:rPr>
              <a:t>WORK SUMMARY </a:t>
            </a:r>
            <a:endParaRPr lang="en-US" altLang="zh-CN" sz="4000" b="1" dirty="0">
              <a:solidFill>
                <a:schemeClr val="bg1">
                  <a:alpha val="14000"/>
                </a:schemeClr>
              </a:solidFill>
              <a:latin typeface="微软雅黑" panose="020B0503020204020204" pitchFamily="34" charset="-122"/>
              <a:ea typeface="微软雅黑" panose="020B0503020204020204" pitchFamily="34" charset="-122"/>
            </a:endParaRPr>
          </a:p>
        </p:txBody>
      </p:sp>
      <p:sp>
        <p:nvSpPr>
          <p:cNvPr id="19" name="任意多边形: 形状 18"/>
          <p:cNvSpPr/>
          <p:nvPr/>
        </p:nvSpPr>
        <p:spPr>
          <a:xfrm>
            <a:off x="0" y="482599"/>
            <a:ext cx="12192000" cy="6375401"/>
          </a:xfrm>
          <a:custGeom>
            <a:avLst/>
            <a:gdLst>
              <a:gd name="connsiteX0" fmla="*/ 414869 w 12192000"/>
              <a:gd name="connsiteY0" fmla="*/ 0 h 6375401"/>
              <a:gd name="connsiteX1" fmla="*/ 11827931 w 12192000"/>
              <a:gd name="connsiteY1" fmla="*/ 0 h 6375401"/>
              <a:gd name="connsiteX2" fmla="*/ 12052300 w 12192000"/>
              <a:gd name="connsiteY2" fmla="*/ 224369 h 6375401"/>
              <a:gd name="connsiteX3" fmla="*/ 12192000 w 12192000"/>
              <a:gd name="connsiteY3" fmla="*/ 5939453 h 6375401"/>
              <a:gd name="connsiteX4" fmla="*/ 12192000 w 12192000"/>
              <a:gd name="connsiteY4" fmla="*/ 6375401 h 6375401"/>
              <a:gd name="connsiteX5" fmla="*/ 0 w 12192000"/>
              <a:gd name="connsiteY5" fmla="*/ 6375401 h 6375401"/>
              <a:gd name="connsiteX6" fmla="*/ 0 w 12192000"/>
              <a:gd name="connsiteY6" fmla="*/ 4133689 h 6375401"/>
              <a:gd name="connsiteX7" fmla="*/ 37306 w 12192000"/>
              <a:gd name="connsiteY7" fmla="*/ 3343275 h 6375401"/>
              <a:gd name="connsiteX8" fmla="*/ 190500 w 12192000"/>
              <a:gd name="connsiteY8" fmla="*/ 224369 h 6375401"/>
              <a:gd name="connsiteX9" fmla="*/ 414869 w 12192000"/>
              <a:gd name="connsiteY9" fmla="*/ 0 h 637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6375401">
                <a:moveTo>
                  <a:pt x="414869" y="0"/>
                </a:moveTo>
                <a:lnTo>
                  <a:pt x="11827931" y="0"/>
                </a:lnTo>
                <a:cubicBezTo>
                  <a:pt x="11951847" y="0"/>
                  <a:pt x="12052300" y="100453"/>
                  <a:pt x="12052300" y="224369"/>
                </a:cubicBezTo>
                <a:lnTo>
                  <a:pt x="12192000" y="5939453"/>
                </a:lnTo>
                <a:lnTo>
                  <a:pt x="12192000" y="6375401"/>
                </a:lnTo>
                <a:lnTo>
                  <a:pt x="0" y="6375401"/>
                </a:lnTo>
                <a:lnTo>
                  <a:pt x="0" y="4133689"/>
                </a:lnTo>
                <a:lnTo>
                  <a:pt x="37306" y="3343275"/>
                </a:lnTo>
                <a:cubicBezTo>
                  <a:pt x="92075" y="2244373"/>
                  <a:pt x="155575" y="1153409"/>
                  <a:pt x="190500" y="224369"/>
                </a:cubicBezTo>
                <a:cubicBezTo>
                  <a:pt x="190500" y="100453"/>
                  <a:pt x="290953" y="0"/>
                  <a:pt x="414869" y="0"/>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iconfont-1191-801507"/>
          <p:cNvSpPr>
            <a:spLocks noChangeAspect="1"/>
          </p:cNvSpPr>
          <p:nvPr/>
        </p:nvSpPr>
        <p:spPr bwMode="auto">
          <a:xfrm>
            <a:off x="2243666" y="1879838"/>
            <a:ext cx="703792" cy="669329"/>
          </a:xfrm>
          <a:custGeom>
            <a:avLst/>
            <a:gdLst>
              <a:gd name="T0" fmla="*/ 4097 w 8592"/>
              <a:gd name="T1" fmla="*/ 6999 h 8172"/>
              <a:gd name="T2" fmla="*/ 2180 w 8592"/>
              <a:gd name="T3" fmla="*/ 8007 h 8172"/>
              <a:gd name="T4" fmla="*/ 1561 w 8592"/>
              <a:gd name="T5" fmla="*/ 7557 h 8172"/>
              <a:gd name="T6" fmla="*/ 1927 w 8592"/>
              <a:gd name="T7" fmla="*/ 5422 h 8172"/>
              <a:gd name="T8" fmla="*/ 1804 w 8592"/>
              <a:gd name="T9" fmla="*/ 5045 h 8172"/>
              <a:gd name="T10" fmla="*/ 253 w 8592"/>
              <a:gd name="T11" fmla="*/ 3533 h 8172"/>
              <a:gd name="T12" fmla="*/ 490 w 8592"/>
              <a:gd name="T13" fmla="*/ 2805 h 8172"/>
              <a:gd name="T14" fmla="*/ 2633 w 8592"/>
              <a:gd name="T15" fmla="*/ 2493 h 8172"/>
              <a:gd name="T16" fmla="*/ 2954 w 8592"/>
              <a:gd name="T17" fmla="*/ 2260 h 8172"/>
              <a:gd name="T18" fmla="*/ 3913 w 8592"/>
              <a:gd name="T19" fmla="*/ 318 h 8172"/>
              <a:gd name="T20" fmla="*/ 4678 w 8592"/>
              <a:gd name="T21" fmla="*/ 318 h 8172"/>
              <a:gd name="T22" fmla="*/ 5637 w 8592"/>
              <a:gd name="T23" fmla="*/ 2260 h 8172"/>
              <a:gd name="T24" fmla="*/ 5958 w 8592"/>
              <a:gd name="T25" fmla="*/ 2493 h 8172"/>
              <a:gd name="T26" fmla="*/ 8102 w 8592"/>
              <a:gd name="T27" fmla="*/ 2805 h 8172"/>
              <a:gd name="T28" fmla="*/ 8338 w 8592"/>
              <a:gd name="T29" fmla="*/ 3533 h 8172"/>
              <a:gd name="T30" fmla="*/ 6787 w 8592"/>
              <a:gd name="T31" fmla="*/ 5045 h 8172"/>
              <a:gd name="T32" fmla="*/ 6664 w 8592"/>
              <a:gd name="T33" fmla="*/ 5422 h 8172"/>
              <a:gd name="T34" fmla="*/ 7031 w 8592"/>
              <a:gd name="T35" fmla="*/ 7557 h 8172"/>
              <a:gd name="T36" fmla="*/ 6411 w 8592"/>
              <a:gd name="T37" fmla="*/ 8007 h 8172"/>
              <a:gd name="T38" fmla="*/ 4494 w 8592"/>
              <a:gd name="T39" fmla="*/ 6999 h 8172"/>
              <a:gd name="T40" fmla="*/ 4097 w 8592"/>
              <a:gd name="T41" fmla="*/ 6999 h 8172"/>
              <a:gd name="T42" fmla="*/ 4348 w 8592"/>
              <a:gd name="T43" fmla="*/ 1961 h 8172"/>
              <a:gd name="T44" fmla="*/ 4072 w 8592"/>
              <a:gd name="T45" fmla="*/ 2102 h 8172"/>
              <a:gd name="T46" fmla="*/ 3966 w 8592"/>
              <a:gd name="T47" fmla="*/ 2422 h 8172"/>
              <a:gd name="T48" fmla="*/ 3637 w 8592"/>
              <a:gd name="T49" fmla="*/ 2876 h 8172"/>
              <a:gd name="T50" fmla="*/ 3258 w 8592"/>
              <a:gd name="T51" fmla="*/ 3136 h 8172"/>
              <a:gd name="T52" fmla="*/ 3141 w 8592"/>
              <a:gd name="T53" fmla="*/ 3377 h 8172"/>
              <a:gd name="T54" fmla="*/ 3163 w 8592"/>
              <a:gd name="T55" fmla="*/ 3427 h 8172"/>
              <a:gd name="T56" fmla="*/ 3437 w 8592"/>
              <a:gd name="T57" fmla="*/ 3539 h 8172"/>
              <a:gd name="T58" fmla="*/ 3867 w 8592"/>
              <a:gd name="T59" fmla="*/ 3261 h 8172"/>
              <a:gd name="T60" fmla="*/ 4358 w 8592"/>
              <a:gd name="T61" fmla="*/ 2673 h 8172"/>
              <a:gd name="T62" fmla="*/ 4512 w 8592"/>
              <a:gd name="T63" fmla="*/ 2236 h 8172"/>
              <a:gd name="T64" fmla="*/ 4380 w 8592"/>
              <a:gd name="T65" fmla="*/ 1972 h 8172"/>
              <a:gd name="T66" fmla="*/ 4348 w 8592"/>
              <a:gd name="T67" fmla="*/ 1961 h 8172"/>
              <a:gd name="T68" fmla="*/ 2483 w 8592"/>
              <a:gd name="T69" fmla="*/ 3985 h 8172"/>
              <a:gd name="T70" fmla="*/ 2803 w 8592"/>
              <a:gd name="T71" fmla="*/ 3665 h 8172"/>
              <a:gd name="T72" fmla="*/ 2483 w 8592"/>
              <a:gd name="T73" fmla="*/ 3345 h 8172"/>
              <a:gd name="T74" fmla="*/ 2163 w 8592"/>
              <a:gd name="T75" fmla="*/ 3665 h 8172"/>
              <a:gd name="T76" fmla="*/ 2483 w 8592"/>
              <a:gd name="T77" fmla="*/ 3985 h 8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592" h="8172">
                <a:moveTo>
                  <a:pt x="4097" y="6999"/>
                </a:moveTo>
                <a:lnTo>
                  <a:pt x="2180" y="8007"/>
                </a:lnTo>
                <a:cubicBezTo>
                  <a:pt x="1867" y="8172"/>
                  <a:pt x="1501" y="7906"/>
                  <a:pt x="1561" y="7557"/>
                </a:cubicBezTo>
                <a:lnTo>
                  <a:pt x="1927" y="5422"/>
                </a:lnTo>
                <a:cubicBezTo>
                  <a:pt x="1951" y="5284"/>
                  <a:pt x="1905" y="5143"/>
                  <a:pt x="1804" y="5045"/>
                </a:cubicBezTo>
                <a:lnTo>
                  <a:pt x="253" y="3533"/>
                </a:lnTo>
                <a:cubicBezTo>
                  <a:pt x="0" y="3286"/>
                  <a:pt x="139" y="2856"/>
                  <a:pt x="490" y="2805"/>
                </a:cubicBezTo>
                <a:lnTo>
                  <a:pt x="2633" y="2493"/>
                </a:lnTo>
                <a:cubicBezTo>
                  <a:pt x="2772" y="2473"/>
                  <a:pt x="2892" y="2386"/>
                  <a:pt x="2954" y="2260"/>
                </a:cubicBezTo>
                <a:lnTo>
                  <a:pt x="3913" y="318"/>
                </a:lnTo>
                <a:cubicBezTo>
                  <a:pt x="4070" y="0"/>
                  <a:pt x="4522" y="0"/>
                  <a:pt x="4678" y="318"/>
                </a:cubicBezTo>
                <a:lnTo>
                  <a:pt x="5637" y="2260"/>
                </a:lnTo>
                <a:cubicBezTo>
                  <a:pt x="5699" y="2386"/>
                  <a:pt x="5819" y="2473"/>
                  <a:pt x="5958" y="2493"/>
                </a:cubicBezTo>
                <a:lnTo>
                  <a:pt x="8102" y="2805"/>
                </a:lnTo>
                <a:cubicBezTo>
                  <a:pt x="8452" y="2856"/>
                  <a:pt x="8592" y="3286"/>
                  <a:pt x="8338" y="3533"/>
                </a:cubicBezTo>
                <a:lnTo>
                  <a:pt x="6787" y="5045"/>
                </a:lnTo>
                <a:cubicBezTo>
                  <a:pt x="6687" y="5143"/>
                  <a:pt x="6641" y="5284"/>
                  <a:pt x="6664" y="5422"/>
                </a:cubicBezTo>
                <a:lnTo>
                  <a:pt x="7031" y="7557"/>
                </a:lnTo>
                <a:cubicBezTo>
                  <a:pt x="7091" y="7906"/>
                  <a:pt x="6725" y="8172"/>
                  <a:pt x="6411" y="8007"/>
                </a:cubicBezTo>
                <a:lnTo>
                  <a:pt x="4494" y="6999"/>
                </a:lnTo>
                <a:cubicBezTo>
                  <a:pt x="4370" y="6934"/>
                  <a:pt x="4221" y="6934"/>
                  <a:pt x="4097" y="6999"/>
                </a:cubicBezTo>
                <a:close/>
                <a:moveTo>
                  <a:pt x="4348" y="1961"/>
                </a:moveTo>
                <a:cubicBezTo>
                  <a:pt x="4233" y="1920"/>
                  <a:pt x="4106" y="1984"/>
                  <a:pt x="4072" y="2102"/>
                </a:cubicBezTo>
                <a:cubicBezTo>
                  <a:pt x="4021" y="2275"/>
                  <a:pt x="3986" y="2382"/>
                  <a:pt x="3966" y="2422"/>
                </a:cubicBezTo>
                <a:cubicBezTo>
                  <a:pt x="3886" y="2585"/>
                  <a:pt x="3732" y="2763"/>
                  <a:pt x="3637" y="2876"/>
                </a:cubicBezTo>
                <a:cubicBezTo>
                  <a:pt x="3521" y="3015"/>
                  <a:pt x="3394" y="3102"/>
                  <a:pt x="3258" y="3136"/>
                </a:cubicBezTo>
                <a:cubicBezTo>
                  <a:pt x="3153" y="3163"/>
                  <a:pt x="3097" y="3278"/>
                  <a:pt x="3141" y="3377"/>
                </a:cubicBezTo>
                <a:lnTo>
                  <a:pt x="3163" y="3427"/>
                </a:lnTo>
                <a:cubicBezTo>
                  <a:pt x="3209" y="3532"/>
                  <a:pt x="3331" y="3582"/>
                  <a:pt x="3437" y="3539"/>
                </a:cubicBezTo>
                <a:cubicBezTo>
                  <a:pt x="3635" y="3459"/>
                  <a:pt x="3778" y="3367"/>
                  <a:pt x="3867" y="3261"/>
                </a:cubicBezTo>
                <a:cubicBezTo>
                  <a:pt x="3945" y="3168"/>
                  <a:pt x="4190" y="2964"/>
                  <a:pt x="4358" y="2673"/>
                </a:cubicBezTo>
                <a:cubicBezTo>
                  <a:pt x="4385" y="2625"/>
                  <a:pt x="4436" y="2480"/>
                  <a:pt x="4512" y="2236"/>
                </a:cubicBezTo>
                <a:cubicBezTo>
                  <a:pt x="4546" y="2127"/>
                  <a:pt x="4487" y="2011"/>
                  <a:pt x="4380" y="1972"/>
                </a:cubicBezTo>
                <a:lnTo>
                  <a:pt x="4348" y="1961"/>
                </a:lnTo>
                <a:close/>
                <a:moveTo>
                  <a:pt x="2483" y="3985"/>
                </a:moveTo>
                <a:cubicBezTo>
                  <a:pt x="2659" y="3985"/>
                  <a:pt x="2803" y="3842"/>
                  <a:pt x="2803" y="3665"/>
                </a:cubicBezTo>
                <a:cubicBezTo>
                  <a:pt x="2803" y="3489"/>
                  <a:pt x="2659" y="3345"/>
                  <a:pt x="2483" y="3345"/>
                </a:cubicBezTo>
                <a:cubicBezTo>
                  <a:pt x="2306" y="3345"/>
                  <a:pt x="2163" y="3489"/>
                  <a:pt x="2163" y="3665"/>
                </a:cubicBezTo>
                <a:cubicBezTo>
                  <a:pt x="2163" y="3842"/>
                  <a:pt x="2306" y="3985"/>
                  <a:pt x="2483" y="3985"/>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 name="文本框 1"/>
          <p:cNvSpPr txBox="1"/>
          <p:nvPr/>
        </p:nvSpPr>
        <p:spPr>
          <a:xfrm>
            <a:off x="1638300" y="1541145"/>
            <a:ext cx="868680" cy="368300"/>
          </a:xfrm>
          <a:prstGeom prst="rect">
            <a:avLst/>
          </a:prstGeom>
          <a:noFill/>
        </p:spPr>
        <p:txBody>
          <a:bodyPr wrap="none" rtlCol="0">
            <a:spAutoFit/>
          </a:bodyPr>
          <a:p>
            <a:r>
              <a:rPr lang="zh-CN" altLang="en-US"/>
              <a:t>毛秀惠</a:t>
            </a:r>
            <a:endParaRPr lang="zh-CN" altLang="en-US"/>
          </a:p>
        </p:txBody>
      </p:sp>
      <p:sp>
        <p:nvSpPr>
          <p:cNvPr id="3" name="文本框 2"/>
          <p:cNvSpPr txBox="1"/>
          <p:nvPr/>
        </p:nvSpPr>
        <p:spPr>
          <a:xfrm>
            <a:off x="1638300" y="2855595"/>
            <a:ext cx="868680" cy="368300"/>
          </a:xfrm>
          <a:prstGeom prst="rect">
            <a:avLst/>
          </a:prstGeom>
          <a:noFill/>
        </p:spPr>
        <p:txBody>
          <a:bodyPr wrap="none" rtlCol="0">
            <a:spAutoFit/>
          </a:bodyPr>
          <a:p>
            <a:r>
              <a:rPr lang="zh-CN" altLang="en-US"/>
              <a:t>楼晨轩</a:t>
            </a:r>
            <a:endParaRPr lang="zh-CN" altLang="en-US"/>
          </a:p>
        </p:txBody>
      </p:sp>
      <p:sp>
        <p:nvSpPr>
          <p:cNvPr id="4" name="文本框 3"/>
          <p:cNvSpPr txBox="1"/>
          <p:nvPr/>
        </p:nvSpPr>
        <p:spPr>
          <a:xfrm>
            <a:off x="1638300" y="4093845"/>
            <a:ext cx="868680" cy="368300"/>
          </a:xfrm>
          <a:prstGeom prst="rect">
            <a:avLst/>
          </a:prstGeom>
          <a:noFill/>
        </p:spPr>
        <p:txBody>
          <a:bodyPr wrap="none" rtlCol="0">
            <a:spAutoFit/>
          </a:bodyPr>
          <a:p>
            <a:r>
              <a:rPr lang="zh-CN" altLang="en-US"/>
              <a:t>顾艳波</a:t>
            </a:r>
            <a:endParaRPr lang="zh-CN" altLang="en-US"/>
          </a:p>
        </p:txBody>
      </p:sp>
      <p:sp>
        <p:nvSpPr>
          <p:cNvPr id="5" name="文本框 4"/>
          <p:cNvSpPr txBox="1"/>
          <p:nvPr/>
        </p:nvSpPr>
        <p:spPr>
          <a:xfrm>
            <a:off x="1638300" y="4751070"/>
            <a:ext cx="868680" cy="368300"/>
          </a:xfrm>
          <a:prstGeom prst="rect">
            <a:avLst/>
          </a:prstGeom>
          <a:noFill/>
        </p:spPr>
        <p:txBody>
          <a:bodyPr wrap="none" rtlCol="0">
            <a:spAutoFit/>
          </a:bodyPr>
          <a:p>
            <a:r>
              <a:rPr lang="zh-CN" altLang="en-US"/>
              <a:t>刘心如</a:t>
            </a:r>
            <a:endParaRPr lang="zh-CN" altLang="en-US"/>
          </a:p>
        </p:txBody>
      </p:sp>
      <p:sp>
        <p:nvSpPr>
          <p:cNvPr id="6" name="文本框 5"/>
          <p:cNvSpPr txBox="1"/>
          <p:nvPr/>
        </p:nvSpPr>
        <p:spPr>
          <a:xfrm>
            <a:off x="1638300" y="3474720"/>
            <a:ext cx="868680" cy="368300"/>
          </a:xfrm>
          <a:prstGeom prst="rect">
            <a:avLst/>
          </a:prstGeom>
          <a:noFill/>
        </p:spPr>
        <p:txBody>
          <a:bodyPr wrap="none" rtlCol="0">
            <a:spAutoFit/>
          </a:bodyPr>
          <a:p>
            <a:r>
              <a:rPr lang="zh-CN" altLang="en-US"/>
              <a:t>李芙蓉</a:t>
            </a:r>
            <a:endParaRPr lang="zh-CN" altLang="en-US"/>
          </a:p>
        </p:txBody>
      </p:sp>
      <p:sp>
        <p:nvSpPr>
          <p:cNvPr id="7" name="文本框 6"/>
          <p:cNvSpPr txBox="1"/>
          <p:nvPr/>
        </p:nvSpPr>
        <p:spPr>
          <a:xfrm>
            <a:off x="1638300" y="2198370"/>
            <a:ext cx="868680" cy="368300"/>
          </a:xfrm>
          <a:prstGeom prst="rect">
            <a:avLst/>
          </a:prstGeom>
          <a:noFill/>
        </p:spPr>
        <p:txBody>
          <a:bodyPr wrap="none" rtlCol="0">
            <a:spAutoFit/>
          </a:bodyPr>
          <a:p>
            <a:r>
              <a:rPr lang="zh-CN" altLang="en-US"/>
              <a:t>宋玉杰</a:t>
            </a:r>
            <a:endParaRPr lang="zh-CN" altLang="en-US"/>
          </a:p>
        </p:txBody>
      </p:sp>
      <p:sp>
        <p:nvSpPr>
          <p:cNvPr id="8" name="文本框 7"/>
          <p:cNvSpPr txBox="1"/>
          <p:nvPr/>
        </p:nvSpPr>
        <p:spPr>
          <a:xfrm>
            <a:off x="3524250" y="1541145"/>
            <a:ext cx="1554480" cy="368300"/>
          </a:xfrm>
          <a:prstGeom prst="rect">
            <a:avLst/>
          </a:prstGeom>
          <a:noFill/>
        </p:spPr>
        <p:txBody>
          <a:bodyPr wrap="none" rtlCol="0">
            <a:spAutoFit/>
          </a:bodyPr>
          <a:p>
            <a:r>
              <a:rPr lang="zh-CN" altLang="en-US"/>
              <a:t>线框图的</a:t>
            </a:r>
            <a:r>
              <a:rPr lang="zh-CN" altLang="en-US"/>
              <a:t>绘制</a:t>
            </a:r>
            <a:endParaRPr lang="zh-CN" altLang="en-US"/>
          </a:p>
        </p:txBody>
      </p:sp>
      <p:sp>
        <p:nvSpPr>
          <p:cNvPr id="9" name="文本框 8"/>
          <p:cNvSpPr txBox="1"/>
          <p:nvPr/>
        </p:nvSpPr>
        <p:spPr>
          <a:xfrm>
            <a:off x="3524250" y="2180590"/>
            <a:ext cx="1991995" cy="368300"/>
          </a:xfrm>
          <a:prstGeom prst="rect">
            <a:avLst/>
          </a:prstGeom>
          <a:noFill/>
        </p:spPr>
        <p:txBody>
          <a:bodyPr wrap="none" rtlCol="0">
            <a:spAutoFit/>
          </a:bodyPr>
          <a:p>
            <a:r>
              <a:rPr lang="zh-CN" altLang="en-US"/>
              <a:t>商家</a:t>
            </a:r>
            <a:r>
              <a:rPr lang="en-US" altLang="zh-CN"/>
              <a:t>UI</a:t>
            </a:r>
            <a:r>
              <a:rPr lang="zh-CN" altLang="en-US"/>
              <a:t>界面的</a:t>
            </a:r>
            <a:r>
              <a:rPr lang="zh-CN" altLang="en-US"/>
              <a:t>制作</a:t>
            </a:r>
            <a:endParaRPr lang="zh-CN" altLang="en-US"/>
          </a:p>
        </p:txBody>
      </p:sp>
      <p:sp>
        <p:nvSpPr>
          <p:cNvPr id="11" name="文本框 10"/>
          <p:cNvSpPr txBox="1"/>
          <p:nvPr/>
        </p:nvSpPr>
        <p:spPr>
          <a:xfrm>
            <a:off x="3524250" y="2855595"/>
            <a:ext cx="1783080" cy="368300"/>
          </a:xfrm>
          <a:prstGeom prst="rect">
            <a:avLst/>
          </a:prstGeom>
          <a:noFill/>
        </p:spPr>
        <p:txBody>
          <a:bodyPr wrap="none" rtlCol="0">
            <a:spAutoFit/>
          </a:bodyPr>
          <a:p>
            <a:r>
              <a:rPr lang="zh-CN" altLang="en-US"/>
              <a:t>产品后端的</a:t>
            </a:r>
            <a:r>
              <a:rPr lang="zh-CN" altLang="en-US"/>
              <a:t>编写</a:t>
            </a:r>
            <a:endParaRPr lang="zh-CN" altLang="en-US"/>
          </a:p>
        </p:txBody>
      </p:sp>
      <p:sp>
        <p:nvSpPr>
          <p:cNvPr id="12" name="文本框 11"/>
          <p:cNvSpPr txBox="1"/>
          <p:nvPr/>
        </p:nvSpPr>
        <p:spPr>
          <a:xfrm>
            <a:off x="3524250" y="3530600"/>
            <a:ext cx="2240280" cy="368300"/>
          </a:xfrm>
          <a:prstGeom prst="rect">
            <a:avLst/>
          </a:prstGeom>
          <a:noFill/>
        </p:spPr>
        <p:txBody>
          <a:bodyPr wrap="none" rtlCol="0">
            <a:spAutoFit/>
          </a:bodyPr>
          <a:p>
            <a:r>
              <a:rPr lang="zh-CN" altLang="en-US"/>
              <a:t>交易信息后端的</a:t>
            </a:r>
            <a:r>
              <a:rPr lang="zh-CN" altLang="en-US"/>
              <a:t>编写</a:t>
            </a:r>
            <a:endParaRPr lang="zh-CN" altLang="en-US"/>
          </a:p>
        </p:txBody>
      </p:sp>
      <p:sp>
        <p:nvSpPr>
          <p:cNvPr id="13" name="文本框 12"/>
          <p:cNvSpPr txBox="1"/>
          <p:nvPr/>
        </p:nvSpPr>
        <p:spPr>
          <a:xfrm>
            <a:off x="3524250" y="4170045"/>
            <a:ext cx="1783080" cy="368300"/>
          </a:xfrm>
          <a:prstGeom prst="rect">
            <a:avLst/>
          </a:prstGeom>
          <a:noFill/>
        </p:spPr>
        <p:txBody>
          <a:bodyPr wrap="none" rtlCol="0">
            <a:spAutoFit/>
          </a:bodyPr>
          <a:p>
            <a:r>
              <a:rPr lang="zh-CN" altLang="en-US"/>
              <a:t>商家后端的</a:t>
            </a:r>
            <a:r>
              <a:rPr lang="zh-CN" altLang="en-US"/>
              <a:t>编写</a:t>
            </a:r>
            <a:endParaRPr lang="zh-CN" altLang="en-US"/>
          </a:p>
        </p:txBody>
      </p:sp>
      <p:sp>
        <p:nvSpPr>
          <p:cNvPr id="14" name="文本框 13"/>
          <p:cNvSpPr txBox="1"/>
          <p:nvPr/>
        </p:nvSpPr>
        <p:spPr>
          <a:xfrm>
            <a:off x="3524250" y="4751070"/>
            <a:ext cx="1991995" cy="368300"/>
          </a:xfrm>
          <a:prstGeom prst="rect">
            <a:avLst/>
          </a:prstGeom>
          <a:noFill/>
        </p:spPr>
        <p:txBody>
          <a:bodyPr wrap="none" rtlCol="0">
            <a:spAutoFit/>
          </a:bodyPr>
          <a:p>
            <a:r>
              <a:rPr lang="zh-CN" altLang="en-US"/>
              <a:t>商品</a:t>
            </a:r>
            <a:r>
              <a:rPr lang="en-US" altLang="zh-CN"/>
              <a:t>UI</a:t>
            </a:r>
            <a:r>
              <a:rPr lang="zh-CN" altLang="en-US"/>
              <a:t>界面的</a:t>
            </a:r>
            <a:r>
              <a:rPr lang="zh-CN" altLang="en-US"/>
              <a:t>制作</a:t>
            </a:r>
            <a:endParaRPr lang="zh-CN" altLang="en-US"/>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p:cNvSpPr/>
          <p:nvPr/>
        </p:nvSpPr>
        <p:spPr>
          <a:xfrm>
            <a:off x="0" y="0"/>
            <a:ext cx="12192000" cy="6858000"/>
          </a:xfrm>
          <a:prstGeom prst="roundRect">
            <a:avLst>
              <a:gd name="adj" fmla="val 0"/>
            </a:avLst>
          </a:prstGeom>
          <a:gradFill>
            <a:gsLst>
              <a:gs pos="0">
                <a:schemeClr val="accent6"/>
              </a:gs>
              <a:gs pos="100000">
                <a:schemeClr val="accent3"/>
              </a:gs>
            </a:gsLst>
            <a:lin ang="27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2260600" y="5399663"/>
            <a:ext cx="7658099" cy="1714893"/>
          </a:xfrm>
          <a:prstGeom prst="rect">
            <a:avLst/>
          </a:prstGeom>
        </p:spPr>
        <p:txBody>
          <a:bodyPr wrap="square">
            <a:spAutoFit/>
          </a:bodyPr>
          <a:lstStyle/>
          <a:p>
            <a:pPr algn="dist">
              <a:lnSpc>
                <a:spcPct val="120000"/>
              </a:lnSpc>
            </a:pPr>
            <a:r>
              <a:rPr lang="en-US" altLang="zh-CN" sz="9600" b="1" dirty="0">
                <a:solidFill>
                  <a:schemeClr val="bg1">
                    <a:alpha val="14000"/>
                  </a:schemeClr>
                </a:solidFill>
                <a:latin typeface="微软雅黑" panose="020B0503020204020204" pitchFamily="34" charset="-122"/>
                <a:ea typeface="微软雅黑" panose="020B0503020204020204" pitchFamily="34" charset="-122"/>
              </a:rPr>
              <a:t>PART.01</a:t>
            </a:r>
            <a:endParaRPr lang="en-US" altLang="zh-CN" sz="9600" b="1" dirty="0">
              <a:solidFill>
                <a:schemeClr val="bg1">
                  <a:alpha val="14000"/>
                </a:schemeClr>
              </a:solidFill>
              <a:latin typeface="微软雅黑" panose="020B0503020204020204" pitchFamily="34" charset="-122"/>
              <a:ea typeface="微软雅黑" panose="020B0503020204020204" pitchFamily="34" charset="-122"/>
            </a:endParaRPr>
          </a:p>
        </p:txBody>
      </p:sp>
      <p:sp>
        <p:nvSpPr>
          <p:cNvPr id="16" name="任意多边形: 形状 15"/>
          <p:cNvSpPr/>
          <p:nvPr/>
        </p:nvSpPr>
        <p:spPr>
          <a:xfrm>
            <a:off x="0" y="0"/>
            <a:ext cx="12192000" cy="5924550"/>
          </a:xfrm>
          <a:custGeom>
            <a:avLst/>
            <a:gdLst>
              <a:gd name="connsiteX0" fmla="*/ 0 w 12192000"/>
              <a:gd name="connsiteY0" fmla="*/ 0 h 5473700"/>
              <a:gd name="connsiteX1" fmla="*/ 12192000 w 12192000"/>
              <a:gd name="connsiteY1" fmla="*/ 0 h 5473700"/>
              <a:gd name="connsiteX2" fmla="*/ 12192000 w 12192000"/>
              <a:gd name="connsiteY2" fmla="*/ 814933 h 5473700"/>
              <a:gd name="connsiteX3" fmla="*/ 11692839 w 12192000"/>
              <a:gd name="connsiteY3" fmla="*/ 4249598 h 5473700"/>
              <a:gd name="connsiteX4" fmla="*/ 10948467 w 12192000"/>
              <a:gd name="connsiteY4" fmla="*/ 4795009 h 5473700"/>
              <a:gd name="connsiteX5" fmla="*/ 1613525 w 12192000"/>
              <a:gd name="connsiteY5" fmla="*/ 5473700 h 5473700"/>
              <a:gd name="connsiteX6" fmla="*/ 871446 w 12192000"/>
              <a:gd name="connsiteY6" fmla="*/ 5048411 h 5473700"/>
              <a:gd name="connsiteX7" fmla="*/ 0 w 12192000"/>
              <a:gd name="connsiteY7" fmla="*/ 1788406 h 5473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5473700">
                <a:moveTo>
                  <a:pt x="0" y="0"/>
                </a:moveTo>
                <a:lnTo>
                  <a:pt x="12192000" y="0"/>
                </a:lnTo>
                <a:lnTo>
                  <a:pt x="12192000" y="814933"/>
                </a:lnTo>
                <a:lnTo>
                  <a:pt x="11692839" y="4249598"/>
                </a:lnTo>
                <a:cubicBezTo>
                  <a:pt x="11591239" y="4709394"/>
                  <a:pt x="11222288" y="4795009"/>
                  <a:pt x="10948467" y="4795009"/>
                </a:cubicBezTo>
                <a:lnTo>
                  <a:pt x="1613525" y="5473700"/>
                </a:lnTo>
                <a:cubicBezTo>
                  <a:pt x="1339704" y="5473700"/>
                  <a:pt x="1004796" y="5352049"/>
                  <a:pt x="871446" y="5048411"/>
                </a:cubicBezTo>
                <a:lnTo>
                  <a:pt x="0" y="178840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9" name="椭圆 8"/>
          <p:cNvSpPr/>
          <p:nvPr/>
        </p:nvSpPr>
        <p:spPr>
          <a:xfrm>
            <a:off x="5724525" y="5143500"/>
            <a:ext cx="730250" cy="730250"/>
          </a:xfrm>
          <a:prstGeom prst="ellipse">
            <a:avLst/>
          </a:prstGeom>
          <a:solidFill>
            <a:schemeClr val="bg1"/>
          </a:solidFill>
          <a:ln>
            <a:solidFill>
              <a:schemeClr val="bg1"/>
            </a:solidFill>
          </a:ln>
          <a:effectLst>
            <a:outerShdw blurRad="152400" algn="ctr" rotWithShape="0">
              <a:schemeClr val="tx1">
                <a:lumMod val="65000"/>
                <a:lumOff val="3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079862" y="2362166"/>
            <a:ext cx="8033544" cy="1200329"/>
          </a:xfrm>
          <a:prstGeom prst="rect">
            <a:avLst/>
          </a:prstGeom>
          <a:noFill/>
        </p:spPr>
        <p:txBody>
          <a:bodyPr wrap="square" rtlCol="0">
            <a:spAutoFit/>
          </a:bodyPr>
          <a:lstStyle/>
          <a:p>
            <a:pPr algn="dist"/>
            <a:r>
              <a:rPr lang="zh-CN" altLang="en-US" sz="7200" dirty="0">
                <a:solidFill>
                  <a:schemeClr val="tx1">
                    <a:lumMod val="75000"/>
                    <a:lumOff val="25000"/>
                  </a:schemeClr>
                </a:solidFill>
                <a:latin typeface="汉仪大宋简" panose="02010600000101010101" pitchFamily="2" charset="-122"/>
                <a:ea typeface="汉仪大宋简" panose="02010600000101010101" pitchFamily="2" charset="-122"/>
              </a:rPr>
              <a:t>项目成果展示</a:t>
            </a:r>
            <a:endParaRPr lang="zh-CN" altLang="en-US" sz="7200" dirty="0">
              <a:solidFill>
                <a:schemeClr val="tx1">
                  <a:lumMod val="75000"/>
                  <a:lumOff val="25000"/>
                </a:schemeClr>
              </a:solidFill>
              <a:latin typeface="汉仪大宋简" panose="02010600000101010101" pitchFamily="2" charset="-122"/>
              <a:ea typeface="汉仪大宋简" panose="02010600000101010101" pitchFamily="2" charset="-122"/>
            </a:endParaRPr>
          </a:p>
        </p:txBody>
      </p:sp>
      <p:sp>
        <p:nvSpPr>
          <p:cNvPr id="11" name="new-item-shopping-label_44345"/>
          <p:cNvSpPr/>
          <p:nvPr/>
        </p:nvSpPr>
        <p:spPr>
          <a:xfrm>
            <a:off x="5892094" y="5317513"/>
            <a:ext cx="407811" cy="382223"/>
          </a:xfrm>
          <a:custGeom>
            <a:avLst/>
            <a:gdLst>
              <a:gd name="connsiteX0" fmla="*/ 388426 w 607282"/>
              <a:gd name="connsiteY0" fmla="*/ 385710 h 569180"/>
              <a:gd name="connsiteX1" fmla="*/ 431276 w 607282"/>
              <a:gd name="connsiteY1" fmla="*/ 385710 h 569180"/>
              <a:gd name="connsiteX2" fmla="*/ 431276 w 607282"/>
              <a:gd name="connsiteY2" fmla="*/ 438433 h 569180"/>
              <a:gd name="connsiteX3" fmla="*/ 522771 w 607282"/>
              <a:gd name="connsiteY3" fmla="*/ 529738 h 569180"/>
              <a:gd name="connsiteX4" fmla="*/ 522771 w 607282"/>
              <a:gd name="connsiteY4" fmla="*/ 559964 h 569180"/>
              <a:gd name="connsiteX5" fmla="*/ 492483 w 607282"/>
              <a:gd name="connsiteY5" fmla="*/ 559964 h 569180"/>
              <a:gd name="connsiteX6" fmla="*/ 431276 w 607282"/>
              <a:gd name="connsiteY6" fmla="*/ 498941 h 569180"/>
              <a:gd name="connsiteX7" fmla="*/ 431276 w 607282"/>
              <a:gd name="connsiteY7" fmla="*/ 547771 h 569180"/>
              <a:gd name="connsiteX8" fmla="*/ 409822 w 607282"/>
              <a:gd name="connsiteY8" fmla="*/ 569180 h 569180"/>
              <a:gd name="connsiteX9" fmla="*/ 388426 w 607282"/>
              <a:gd name="connsiteY9" fmla="*/ 547771 h 569180"/>
              <a:gd name="connsiteX10" fmla="*/ 388426 w 607282"/>
              <a:gd name="connsiteY10" fmla="*/ 498941 h 569180"/>
              <a:gd name="connsiteX11" fmla="*/ 327276 w 607282"/>
              <a:gd name="connsiteY11" fmla="*/ 559964 h 569180"/>
              <a:gd name="connsiteX12" fmla="*/ 296988 w 607282"/>
              <a:gd name="connsiteY12" fmla="*/ 559964 h 569180"/>
              <a:gd name="connsiteX13" fmla="*/ 296988 w 607282"/>
              <a:gd name="connsiteY13" fmla="*/ 529738 h 569180"/>
              <a:gd name="connsiteX14" fmla="*/ 296931 w 607282"/>
              <a:gd name="connsiteY14" fmla="*/ 529738 h 569180"/>
              <a:gd name="connsiteX15" fmla="*/ 388426 w 607282"/>
              <a:gd name="connsiteY15" fmla="*/ 438433 h 569180"/>
              <a:gd name="connsiteX16" fmla="*/ 388426 w 607282"/>
              <a:gd name="connsiteY16" fmla="*/ 434597 h 569180"/>
              <a:gd name="connsiteX17" fmla="*/ 38140 w 607282"/>
              <a:gd name="connsiteY17" fmla="*/ 145929 h 569180"/>
              <a:gd name="connsiteX18" fmla="*/ 38255 w 607282"/>
              <a:gd name="connsiteY18" fmla="*/ 145929 h 569180"/>
              <a:gd name="connsiteX19" fmla="*/ 66358 w 607282"/>
              <a:gd name="connsiteY19" fmla="*/ 145929 h 569180"/>
              <a:gd name="connsiteX20" fmla="*/ 68767 w 607282"/>
              <a:gd name="connsiteY20" fmla="*/ 161160 h 569180"/>
              <a:gd name="connsiteX21" fmla="*/ 76453 w 607282"/>
              <a:gd name="connsiteY21" fmla="*/ 208857 h 569180"/>
              <a:gd name="connsiteX22" fmla="*/ 82589 w 607282"/>
              <a:gd name="connsiteY22" fmla="*/ 246763 h 569180"/>
              <a:gd name="connsiteX23" fmla="*/ 92684 w 607282"/>
              <a:gd name="connsiteY23" fmla="*/ 246763 h 569180"/>
              <a:gd name="connsiteX24" fmla="*/ 99222 w 607282"/>
              <a:gd name="connsiteY24" fmla="*/ 172898 h 569180"/>
              <a:gd name="connsiteX25" fmla="*/ 91594 w 607282"/>
              <a:gd name="connsiteY25" fmla="*/ 145929 h 569180"/>
              <a:gd name="connsiteX26" fmla="*/ 136502 w 607282"/>
              <a:gd name="connsiteY26" fmla="*/ 145929 h 569180"/>
              <a:gd name="connsiteX27" fmla="*/ 128874 w 607282"/>
              <a:gd name="connsiteY27" fmla="*/ 172898 h 569180"/>
              <a:gd name="connsiteX28" fmla="*/ 135355 w 607282"/>
              <a:gd name="connsiteY28" fmla="*/ 246763 h 569180"/>
              <a:gd name="connsiteX29" fmla="*/ 145507 w 607282"/>
              <a:gd name="connsiteY29" fmla="*/ 246763 h 569180"/>
              <a:gd name="connsiteX30" fmla="*/ 153192 w 607282"/>
              <a:gd name="connsiteY30" fmla="*/ 198780 h 569180"/>
              <a:gd name="connsiteX31" fmla="*/ 161738 w 607282"/>
              <a:gd name="connsiteY31" fmla="*/ 145929 h 569180"/>
              <a:gd name="connsiteX32" fmla="*/ 336094 w 607282"/>
              <a:gd name="connsiteY32" fmla="*/ 145929 h 569180"/>
              <a:gd name="connsiteX33" fmla="*/ 374349 w 607282"/>
              <a:gd name="connsiteY33" fmla="*/ 184121 h 569180"/>
              <a:gd name="connsiteX34" fmla="*/ 336094 w 607282"/>
              <a:gd name="connsiteY34" fmla="*/ 222256 h 569180"/>
              <a:gd name="connsiteX35" fmla="*/ 189841 w 607282"/>
              <a:gd name="connsiteY35" fmla="*/ 222256 h 569180"/>
              <a:gd name="connsiteX36" fmla="*/ 189841 w 607282"/>
              <a:gd name="connsiteY36" fmla="*/ 298011 h 569180"/>
              <a:gd name="connsiteX37" fmla="*/ 189841 w 607282"/>
              <a:gd name="connsiteY37" fmla="*/ 365807 h 569180"/>
              <a:gd name="connsiteX38" fmla="*/ 189841 w 607282"/>
              <a:gd name="connsiteY38" fmla="*/ 528081 h 569180"/>
              <a:gd name="connsiteX39" fmla="*/ 151586 w 607282"/>
              <a:gd name="connsiteY39" fmla="*/ 566216 h 569180"/>
              <a:gd name="connsiteX40" fmla="*/ 114019 w 607282"/>
              <a:gd name="connsiteY40" fmla="*/ 535239 h 569180"/>
              <a:gd name="connsiteX41" fmla="*/ 76453 w 607282"/>
              <a:gd name="connsiteY41" fmla="*/ 566216 h 569180"/>
              <a:gd name="connsiteX42" fmla="*/ 38255 w 607282"/>
              <a:gd name="connsiteY42" fmla="*/ 528081 h 569180"/>
              <a:gd name="connsiteX43" fmla="*/ 38255 w 607282"/>
              <a:gd name="connsiteY43" fmla="*/ 384874 h 569180"/>
              <a:gd name="connsiteX44" fmla="*/ 0 w 607282"/>
              <a:gd name="connsiteY44" fmla="*/ 346739 h 569180"/>
              <a:gd name="connsiteX45" fmla="*/ 0 w 607282"/>
              <a:gd name="connsiteY45" fmla="*/ 184121 h 569180"/>
              <a:gd name="connsiteX46" fmla="*/ 38140 w 607282"/>
              <a:gd name="connsiteY46" fmla="*/ 145929 h 569180"/>
              <a:gd name="connsiteX47" fmla="*/ 545532 w 607282"/>
              <a:gd name="connsiteY47" fmla="*/ 89195 h 569180"/>
              <a:gd name="connsiteX48" fmla="*/ 587343 w 607282"/>
              <a:gd name="connsiteY48" fmla="*/ 89195 h 569180"/>
              <a:gd name="connsiteX49" fmla="*/ 587343 w 607282"/>
              <a:gd name="connsiteY49" fmla="*/ 124061 h 569180"/>
              <a:gd name="connsiteX50" fmla="*/ 587228 w 607282"/>
              <a:gd name="connsiteY50" fmla="*/ 124061 h 569180"/>
              <a:gd name="connsiteX51" fmla="*/ 587343 w 607282"/>
              <a:gd name="connsiteY51" fmla="*/ 324787 h 569180"/>
              <a:gd name="connsiteX52" fmla="*/ 541403 w 607282"/>
              <a:gd name="connsiteY52" fmla="*/ 370989 h 569180"/>
              <a:gd name="connsiteX53" fmla="*/ 278325 w 607282"/>
              <a:gd name="connsiteY53" fmla="*/ 370531 h 569180"/>
              <a:gd name="connsiteX54" fmla="*/ 233131 w 607282"/>
              <a:gd name="connsiteY54" fmla="*/ 331027 h 569180"/>
              <a:gd name="connsiteX55" fmla="*/ 232729 w 607282"/>
              <a:gd name="connsiteY55" fmla="*/ 233012 h 569180"/>
              <a:gd name="connsiteX56" fmla="*/ 272475 w 607282"/>
              <a:gd name="connsiteY56" fmla="*/ 233012 h 569180"/>
              <a:gd name="connsiteX57" fmla="*/ 272475 w 607282"/>
              <a:gd name="connsiteY57" fmla="*/ 330340 h 569180"/>
              <a:gd name="connsiteX58" fmla="*/ 545532 w 607282"/>
              <a:gd name="connsiteY58" fmla="*/ 329997 h 569180"/>
              <a:gd name="connsiteX59" fmla="*/ 545532 w 607282"/>
              <a:gd name="connsiteY59" fmla="*/ 124061 h 569180"/>
              <a:gd name="connsiteX60" fmla="*/ 231948 w 607282"/>
              <a:gd name="connsiteY60" fmla="*/ 89124 h 569180"/>
              <a:gd name="connsiteX61" fmla="*/ 273793 w 607282"/>
              <a:gd name="connsiteY61" fmla="*/ 89124 h 569180"/>
              <a:gd name="connsiteX62" fmla="*/ 273793 w 607282"/>
              <a:gd name="connsiteY62" fmla="*/ 135062 h 569180"/>
              <a:gd name="connsiteX63" fmla="*/ 272240 w 607282"/>
              <a:gd name="connsiteY63" fmla="*/ 135062 h 569180"/>
              <a:gd name="connsiteX64" fmla="*/ 233571 w 607282"/>
              <a:gd name="connsiteY64" fmla="*/ 135062 h 569180"/>
              <a:gd name="connsiteX65" fmla="*/ 231948 w 607282"/>
              <a:gd name="connsiteY65" fmla="*/ 135062 h 569180"/>
              <a:gd name="connsiteX66" fmla="*/ 409822 w 607282"/>
              <a:gd name="connsiteY66" fmla="*/ 10232 h 569180"/>
              <a:gd name="connsiteX67" fmla="*/ 437925 w 607282"/>
              <a:gd name="connsiteY67" fmla="*/ 35771 h 569180"/>
              <a:gd name="connsiteX68" fmla="*/ 447503 w 607282"/>
              <a:gd name="connsiteY68" fmla="*/ 35771 h 569180"/>
              <a:gd name="connsiteX69" fmla="*/ 578958 w 607282"/>
              <a:gd name="connsiteY69" fmla="*/ 35828 h 569180"/>
              <a:gd name="connsiteX70" fmla="*/ 593009 w 607282"/>
              <a:gd name="connsiteY70" fmla="*/ 37031 h 569180"/>
              <a:gd name="connsiteX71" fmla="*/ 607233 w 607282"/>
              <a:gd name="connsiteY71" fmla="*/ 57874 h 569180"/>
              <a:gd name="connsiteX72" fmla="*/ 587159 w 607282"/>
              <a:gd name="connsiteY72" fmla="*/ 76828 h 569180"/>
              <a:gd name="connsiteX73" fmla="*/ 579244 w 607282"/>
              <a:gd name="connsiteY73" fmla="*/ 76885 h 569180"/>
              <a:gd name="connsiteX74" fmla="*/ 241776 w 607282"/>
              <a:gd name="connsiteY74" fmla="*/ 76885 h 569180"/>
              <a:gd name="connsiteX75" fmla="*/ 233861 w 607282"/>
              <a:gd name="connsiteY75" fmla="*/ 76828 h 569180"/>
              <a:gd name="connsiteX76" fmla="*/ 212984 w 607282"/>
              <a:gd name="connsiteY76" fmla="*/ 56672 h 569180"/>
              <a:gd name="connsiteX77" fmla="*/ 233287 w 607282"/>
              <a:gd name="connsiteY77" fmla="*/ 35943 h 569180"/>
              <a:gd name="connsiteX78" fmla="*/ 244357 w 607282"/>
              <a:gd name="connsiteY78" fmla="*/ 35771 h 569180"/>
              <a:gd name="connsiteX79" fmla="*/ 371108 w 607282"/>
              <a:gd name="connsiteY79" fmla="*/ 35771 h 569180"/>
              <a:gd name="connsiteX80" fmla="*/ 381661 w 607282"/>
              <a:gd name="connsiteY80" fmla="*/ 35771 h 569180"/>
              <a:gd name="connsiteX81" fmla="*/ 409822 w 607282"/>
              <a:gd name="connsiteY81" fmla="*/ 10232 h 569180"/>
              <a:gd name="connsiteX82" fmla="*/ 114034 w 607282"/>
              <a:gd name="connsiteY82" fmla="*/ 0 h 569180"/>
              <a:gd name="connsiteX83" fmla="*/ 182130 w 607282"/>
              <a:gd name="connsiteY83" fmla="*/ 67990 h 569180"/>
              <a:gd name="connsiteX84" fmla="*/ 114034 w 607282"/>
              <a:gd name="connsiteY84" fmla="*/ 135980 h 569180"/>
              <a:gd name="connsiteX85" fmla="*/ 45938 w 607282"/>
              <a:gd name="connsiteY85" fmla="*/ 67990 h 569180"/>
              <a:gd name="connsiteX86" fmla="*/ 114034 w 607282"/>
              <a:gd name="connsiteY86" fmla="*/ 0 h 5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607282" h="569180">
                <a:moveTo>
                  <a:pt x="388426" y="385710"/>
                </a:moveTo>
                <a:lnTo>
                  <a:pt x="431276" y="385710"/>
                </a:lnTo>
                <a:lnTo>
                  <a:pt x="431276" y="438433"/>
                </a:lnTo>
                <a:lnTo>
                  <a:pt x="522771" y="529738"/>
                </a:lnTo>
                <a:cubicBezTo>
                  <a:pt x="531146" y="538096"/>
                  <a:pt x="531146" y="551606"/>
                  <a:pt x="522771" y="559964"/>
                </a:cubicBezTo>
                <a:cubicBezTo>
                  <a:pt x="514396" y="568321"/>
                  <a:pt x="500858" y="568321"/>
                  <a:pt x="492483" y="559964"/>
                </a:cubicBezTo>
                <a:lnTo>
                  <a:pt x="431276" y="498941"/>
                </a:lnTo>
                <a:lnTo>
                  <a:pt x="431276" y="547771"/>
                </a:lnTo>
                <a:cubicBezTo>
                  <a:pt x="431276" y="559563"/>
                  <a:pt x="421697" y="569180"/>
                  <a:pt x="409822" y="569180"/>
                </a:cubicBezTo>
                <a:cubicBezTo>
                  <a:pt x="398005" y="569180"/>
                  <a:pt x="388426" y="559563"/>
                  <a:pt x="388426" y="547771"/>
                </a:cubicBezTo>
                <a:lnTo>
                  <a:pt x="388426" y="498941"/>
                </a:lnTo>
                <a:lnTo>
                  <a:pt x="327276" y="559964"/>
                </a:lnTo>
                <a:cubicBezTo>
                  <a:pt x="318901" y="568321"/>
                  <a:pt x="305306" y="568321"/>
                  <a:pt x="296988" y="559964"/>
                </a:cubicBezTo>
                <a:cubicBezTo>
                  <a:pt x="288613" y="551606"/>
                  <a:pt x="288613" y="538096"/>
                  <a:pt x="296988" y="529738"/>
                </a:cubicBezTo>
                <a:lnTo>
                  <a:pt x="296931" y="529738"/>
                </a:lnTo>
                <a:lnTo>
                  <a:pt x="388426" y="438433"/>
                </a:lnTo>
                <a:lnTo>
                  <a:pt x="388426" y="434597"/>
                </a:lnTo>
                <a:close/>
                <a:moveTo>
                  <a:pt x="38140" y="145929"/>
                </a:moveTo>
                <a:lnTo>
                  <a:pt x="38255" y="145929"/>
                </a:lnTo>
                <a:lnTo>
                  <a:pt x="66358" y="145929"/>
                </a:lnTo>
                <a:lnTo>
                  <a:pt x="68767" y="161160"/>
                </a:lnTo>
                <a:lnTo>
                  <a:pt x="76453" y="208857"/>
                </a:lnTo>
                <a:lnTo>
                  <a:pt x="82589" y="246763"/>
                </a:lnTo>
                <a:lnTo>
                  <a:pt x="92684" y="246763"/>
                </a:lnTo>
                <a:lnTo>
                  <a:pt x="99222" y="172898"/>
                </a:lnTo>
                <a:lnTo>
                  <a:pt x="91594" y="145929"/>
                </a:lnTo>
                <a:lnTo>
                  <a:pt x="136502" y="145929"/>
                </a:lnTo>
                <a:lnTo>
                  <a:pt x="128874" y="172898"/>
                </a:lnTo>
                <a:lnTo>
                  <a:pt x="135355" y="246763"/>
                </a:lnTo>
                <a:lnTo>
                  <a:pt x="145507" y="246763"/>
                </a:lnTo>
                <a:lnTo>
                  <a:pt x="153192" y="198780"/>
                </a:lnTo>
                <a:lnTo>
                  <a:pt x="161738" y="145929"/>
                </a:lnTo>
                <a:lnTo>
                  <a:pt x="336094" y="145929"/>
                </a:lnTo>
                <a:cubicBezTo>
                  <a:pt x="357200" y="145929"/>
                  <a:pt x="374349" y="162992"/>
                  <a:pt x="374349" y="184121"/>
                </a:cubicBezTo>
                <a:cubicBezTo>
                  <a:pt x="374349" y="205193"/>
                  <a:pt x="357200" y="222256"/>
                  <a:pt x="336094" y="222256"/>
                </a:cubicBezTo>
                <a:lnTo>
                  <a:pt x="189841" y="222256"/>
                </a:lnTo>
                <a:lnTo>
                  <a:pt x="189841" y="298011"/>
                </a:lnTo>
                <a:lnTo>
                  <a:pt x="189841" y="365807"/>
                </a:lnTo>
                <a:lnTo>
                  <a:pt x="189841" y="528081"/>
                </a:lnTo>
                <a:cubicBezTo>
                  <a:pt x="189841" y="549153"/>
                  <a:pt x="172692" y="566216"/>
                  <a:pt x="151586" y="566216"/>
                </a:cubicBezTo>
                <a:cubicBezTo>
                  <a:pt x="132889" y="566216"/>
                  <a:pt x="117403" y="552875"/>
                  <a:pt x="114019" y="535239"/>
                </a:cubicBezTo>
                <a:cubicBezTo>
                  <a:pt x="110693" y="552875"/>
                  <a:pt x="95150" y="566216"/>
                  <a:pt x="76453" y="566216"/>
                </a:cubicBezTo>
                <a:cubicBezTo>
                  <a:pt x="55346" y="566216"/>
                  <a:pt x="38255" y="549153"/>
                  <a:pt x="38255" y="528081"/>
                </a:cubicBezTo>
                <a:lnTo>
                  <a:pt x="38255" y="384874"/>
                </a:lnTo>
                <a:cubicBezTo>
                  <a:pt x="17091" y="384874"/>
                  <a:pt x="0" y="367811"/>
                  <a:pt x="0" y="346739"/>
                </a:cubicBezTo>
                <a:lnTo>
                  <a:pt x="0" y="184121"/>
                </a:lnTo>
                <a:cubicBezTo>
                  <a:pt x="0" y="163050"/>
                  <a:pt x="17091" y="145986"/>
                  <a:pt x="38140" y="145929"/>
                </a:cubicBezTo>
                <a:close/>
                <a:moveTo>
                  <a:pt x="545532" y="89195"/>
                </a:moveTo>
                <a:lnTo>
                  <a:pt x="587343" y="89195"/>
                </a:lnTo>
                <a:lnTo>
                  <a:pt x="587343" y="124061"/>
                </a:lnTo>
                <a:lnTo>
                  <a:pt x="587228" y="124061"/>
                </a:lnTo>
                <a:cubicBezTo>
                  <a:pt x="587228" y="190989"/>
                  <a:pt x="587056" y="257859"/>
                  <a:pt x="587343" y="324787"/>
                </a:cubicBezTo>
                <a:cubicBezTo>
                  <a:pt x="587457" y="352669"/>
                  <a:pt x="567498" y="371104"/>
                  <a:pt x="541403" y="370989"/>
                </a:cubicBezTo>
                <a:cubicBezTo>
                  <a:pt x="453710" y="370646"/>
                  <a:pt x="366018" y="370703"/>
                  <a:pt x="278325" y="370531"/>
                </a:cubicBezTo>
                <a:cubicBezTo>
                  <a:pt x="255441" y="370474"/>
                  <a:pt x="234278" y="353527"/>
                  <a:pt x="233131" y="331027"/>
                </a:cubicBezTo>
                <a:cubicBezTo>
                  <a:pt x="231525" y="299024"/>
                  <a:pt x="232729" y="266905"/>
                  <a:pt x="232729" y="233012"/>
                </a:cubicBezTo>
                <a:lnTo>
                  <a:pt x="272475" y="233012"/>
                </a:lnTo>
                <a:lnTo>
                  <a:pt x="272475" y="330340"/>
                </a:lnTo>
                <a:cubicBezTo>
                  <a:pt x="364010" y="330512"/>
                  <a:pt x="453997" y="330398"/>
                  <a:pt x="545532" y="329997"/>
                </a:cubicBezTo>
                <a:lnTo>
                  <a:pt x="545532" y="124061"/>
                </a:lnTo>
                <a:close/>
                <a:moveTo>
                  <a:pt x="231948" y="89124"/>
                </a:moveTo>
                <a:lnTo>
                  <a:pt x="273793" y="89124"/>
                </a:lnTo>
                <a:lnTo>
                  <a:pt x="273793" y="135062"/>
                </a:lnTo>
                <a:lnTo>
                  <a:pt x="272240" y="135062"/>
                </a:lnTo>
                <a:lnTo>
                  <a:pt x="233571" y="135062"/>
                </a:lnTo>
                <a:lnTo>
                  <a:pt x="231948" y="135062"/>
                </a:lnTo>
                <a:close/>
                <a:moveTo>
                  <a:pt x="409822" y="10232"/>
                </a:moveTo>
                <a:cubicBezTo>
                  <a:pt x="424505" y="10232"/>
                  <a:pt x="436606" y="21455"/>
                  <a:pt x="437925" y="35771"/>
                </a:cubicBezTo>
                <a:lnTo>
                  <a:pt x="447503" y="35771"/>
                </a:lnTo>
                <a:cubicBezTo>
                  <a:pt x="491321" y="35771"/>
                  <a:pt x="535140" y="35771"/>
                  <a:pt x="578958" y="35828"/>
                </a:cubicBezTo>
                <a:cubicBezTo>
                  <a:pt x="583661" y="35828"/>
                  <a:pt x="588650" y="35599"/>
                  <a:pt x="593009" y="37031"/>
                </a:cubicBezTo>
                <a:cubicBezTo>
                  <a:pt x="601326" y="39665"/>
                  <a:pt x="607921" y="50144"/>
                  <a:pt x="607233" y="57874"/>
                </a:cubicBezTo>
                <a:cubicBezTo>
                  <a:pt x="606315" y="67380"/>
                  <a:pt x="597368" y="75912"/>
                  <a:pt x="587159" y="76828"/>
                </a:cubicBezTo>
                <a:cubicBezTo>
                  <a:pt x="584521" y="77057"/>
                  <a:pt x="581883" y="76885"/>
                  <a:pt x="579244" y="76885"/>
                </a:cubicBezTo>
                <a:cubicBezTo>
                  <a:pt x="466774" y="76885"/>
                  <a:pt x="354304" y="76885"/>
                  <a:pt x="241776" y="76885"/>
                </a:cubicBezTo>
                <a:cubicBezTo>
                  <a:pt x="239137" y="76885"/>
                  <a:pt x="236499" y="77057"/>
                  <a:pt x="233861" y="76828"/>
                </a:cubicBezTo>
                <a:cubicBezTo>
                  <a:pt x="223078" y="75740"/>
                  <a:pt x="213156" y="66120"/>
                  <a:pt x="212984" y="56672"/>
                </a:cubicBezTo>
                <a:cubicBezTo>
                  <a:pt x="212755" y="47166"/>
                  <a:pt x="222448" y="37088"/>
                  <a:pt x="233287" y="35943"/>
                </a:cubicBezTo>
                <a:cubicBezTo>
                  <a:pt x="236958" y="35542"/>
                  <a:pt x="240686" y="35771"/>
                  <a:pt x="244357" y="35771"/>
                </a:cubicBezTo>
                <a:cubicBezTo>
                  <a:pt x="286626" y="35771"/>
                  <a:pt x="328839" y="35771"/>
                  <a:pt x="371108" y="35771"/>
                </a:cubicBezTo>
                <a:lnTo>
                  <a:pt x="381661" y="35771"/>
                </a:lnTo>
                <a:cubicBezTo>
                  <a:pt x="382981" y="21455"/>
                  <a:pt x="395082" y="10232"/>
                  <a:pt x="409822" y="10232"/>
                </a:cubicBezTo>
                <a:close/>
                <a:moveTo>
                  <a:pt x="114034" y="0"/>
                </a:moveTo>
                <a:cubicBezTo>
                  <a:pt x="151642" y="0"/>
                  <a:pt x="182130" y="30440"/>
                  <a:pt x="182130" y="67990"/>
                </a:cubicBezTo>
                <a:cubicBezTo>
                  <a:pt x="182130" y="105540"/>
                  <a:pt x="151642" y="135980"/>
                  <a:pt x="114034" y="135980"/>
                </a:cubicBezTo>
                <a:cubicBezTo>
                  <a:pt x="76426" y="135980"/>
                  <a:pt x="45938" y="105540"/>
                  <a:pt x="45938" y="67990"/>
                </a:cubicBezTo>
                <a:cubicBezTo>
                  <a:pt x="45938" y="30440"/>
                  <a:pt x="76426" y="0"/>
                  <a:pt x="114034" y="0"/>
                </a:cubicBezTo>
                <a:close/>
              </a:path>
            </a:pathLst>
          </a:custGeom>
          <a:gradFill>
            <a:gsLst>
              <a:gs pos="0">
                <a:schemeClr val="accent6"/>
              </a:gs>
              <a:gs pos="100000">
                <a:schemeClr val="accent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gradFill>
                <a:gsLst>
                  <a:gs pos="0">
                    <a:srgbClr val="E1C981"/>
                  </a:gs>
                  <a:gs pos="100000">
                    <a:srgbClr val="B68644"/>
                  </a:gs>
                </a:gsLst>
                <a:lin ang="5400000" scaled="1"/>
              </a:gradFill>
            </a:endParaRPr>
          </a:p>
        </p:txBody>
      </p:sp>
      <p:sp>
        <p:nvSpPr>
          <p:cNvPr id="3" name="文本框 2"/>
          <p:cNvSpPr txBox="1"/>
          <p:nvPr/>
        </p:nvSpPr>
        <p:spPr>
          <a:xfrm>
            <a:off x="4142438" y="998577"/>
            <a:ext cx="4110324" cy="398780"/>
          </a:xfrm>
          <a:prstGeom prst="rect">
            <a:avLst/>
          </a:prstGeom>
          <a:noFill/>
        </p:spPr>
        <p:txBody>
          <a:bodyPr wrap="square" rtlCol="0">
            <a:spAutoFit/>
          </a:bodyPr>
          <a:p>
            <a:pPr algn="dist"/>
            <a:r>
              <a:rPr lang="zh-CN" altLang="en-US" sz="2000" dirty="0">
                <a:gradFill>
                  <a:gsLst>
                    <a:gs pos="0">
                      <a:schemeClr val="accent6"/>
                    </a:gs>
                    <a:gs pos="100000">
                      <a:schemeClr val="accent3"/>
                    </a:gs>
                  </a:gsLst>
                  <a:lin ang="2700000" scaled="0"/>
                </a:gradFill>
                <a:latin typeface="微软雅黑" panose="020B0503020204020204" pitchFamily="34" charset="-122"/>
                <a:ea typeface="微软雅黑" panose="020B0503020204020204" pitchFamily="34" charset="-122"/>
              </a:rPr>
              <a:t>软件工程实践上</a:t>
            </a:r>
            <a:endParaRPr lang="zh-CN" altLang="en-US" sz="2000" dirty="0">
              <a:gradFill>
                <a:gsLst>
                  <a:gs pos="0">
                    <a:schemeClr val="accent6"/>
                  </a:gs>
                  <a:gs pos="100000">
                    <a:schemeClr val="accent3"/>
                  </a:gs>
                </a:gsLst>
                <a:lin ang="2700000" scaled="0"/>
              </a:gradFill>
              <a:latin typeface="微软雅黑" panose="020B0503020204020204" pitchFamily="34" charset="-122"/>
              <a:ea typeface="微软雅黑" panose="020B0503020204020204" pitchFamily="34" charset="-122"/>
            </a:endParaRPr>
          </a:p>
        </p:txBody>
      </p:sp>
      <p:sp>
        <p:nvSpPr>
          <p:cNvPr id="2" name="矩形 1"/>
          <p:cNvSpPr/>
          <p:nvPr/>
        </p:nvSpPr>
        <p:spPr>
          <a:xfrm>
            <a:off x="3141797" y="3633427"/>
            <a:ext cx="6110324" cy="368300"/>
          </a:xfrm>
          <a:prstGeom prst="rect">
            <a:avLst/>
          </a:prstGeom>
        </p:spPr>
        <p:txBody>
          <a:bodyPr wrap="square">
            <a:spAutoFit/>
          </a:bodyPr>
          <a:p>
            <a:pPr algn="ctr">
              <a:lnSpc>
                <a:spcPct val="150000"/>
              </a:lnSpc>
            </a:pPr>
            <a:r>
              <a:rPr lang="en-US" altLang="zh-CN" sz="1200" dirty="0">
                <a:solidFill>
                  <a:schemeClr val="tx1">
                    <a:lumMod val="50000"/>
                    <a:lumOff val="50000"/>
                  </a:schemeClr>
                </a:solidFill>
                <a:latin typeface="等线" panose="02010600030101010101" pitchFamily="2" charset="-122"/>
                <a:ea typeface="等线" panose="02010600030101010101" pitchFamily="2" charset="-122"/>
              </a:rPr>
              <a:t>https://github.com/cxLou/SoftWare-Engineering-6.git</a:t>
            </a:r>
            <a:endParaRPr lang="en-US" altLang="zh-CN" sz="1200" dirty="0">
              <a:solidFill>
                <a:schemeClr val="tx1">
                  <a:lumMod val="50000"/>
                  <a:lumOff val="50000"/>
                </a:schemeClr>
              </a:solidFill>
              <a:latin typeface="等线" panose="02010600030101010101" pitchFamily="2" charset="-122"/>
              <a:ea typeface="等线"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p="http://schemas.openxmlformats.org/presentationml/2006/main">
  <p:tag name="ISLIDE.ICON" val="#400673;"/>
</p:tagLst>
</file>

<file path=ppt/tags/tag2.xml><?xml version="1.0" encoding="utf-8"?>
<p:tagLst xmlns:p="http://schemas.openxmlformats.org/presentationml/2006/main">
  <p:tag name="ISLIDE.ICON" val="#400673;#400548;"/>
</p:tagLst>
</file>

<file path=ppt/tags/tag3.xml><?xml version="1.0" encoding="utf-8"?>
<p:tagLst xmlns:p="http://schemas.openxmlformats.org/presentationml/2006/main">
  <p:tag name="ISLIDE.ICON" val="#400673;"/>
</p:tagLst>
</file>

<file path=ppt/tags/tag4.xml><?xml version="1.0" encoding="utf-8"?>
<p:tagLst xmlns:p="http://schemas.openxmlformats.org/presentationml/2006/main">
  <p:tag name="ISLIDE.ICON" val="#400673;"/>
</p:tagLst>
</file>

<file path=ppt/tags/tag5.xml><?xml version="1.0" encoding="utf-8"?>
<p:tagLst xmlns:p="http://schemas.openxmlformats.org/presentationml/2006/main">
  <p:tag name="ISLIDE.ICON" val="#400673;"/>
</p:tagLst>
</file>

<file path=ppt/tags/tag6.xml><?xml version="1.0" encoding="utf-8"?>
<p:tagLst xmlns:p="http://schemas.openxmlformats.org/presentationml/2006/main">
  <p:tag name="ISLIDE.ICON" val="#400673;"/>
</p:tagLst>
</file>

<file path=ppt/tags/tag7.xml><?xml version="1.0" encoding="utf-8"?>
<p:tagLst xmlns:p="http://schemas.openxmlformats.org/presentationml/2006/main">
  <p:tag name="ISLIDE.ICON" val="#400673;"/>
</p:tagLst>
</file>

<file path=ppt/tags/tag8.xml><?xml version="1.0" encoding="utf-8"?>
<p:tagLst xmlns:p="http://schemas.openxmlformats.org/presentationml/2006/main">
  <p:tag name="ISLIDE.ICON" val="#400673;#370963;"/>
</p:tagLst>
</file>

<file path=ppt/tags/tag9.xml><?xml version="1.0" encoding="utf-8"?>
<p:tagLst xmlns:p="http://schemas.openxmlformats.org/presentationml/2006/main">
  <p:tag name="ISLIDE.ICON" val="#400673;"/>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BD374A"/>
      </a:accent1>
      <a:accent2>
        <a:srgbClr val="6A868F"/>
      </a:accent2>
      <a:accent3>
        <a:srgbClr val="31778E"/>
      </a:accent3>
      <a:accent4>
        <a:srgbClr val="D6C88B"/>
      </a:accent4>
      <a:accent5>
        <a:srgbClr val="D66E49"/>
      </a:accent5>
      <a:accent6>
        <a:srgbClr val="649EB2"/>
      </a:accent6>
      <a:hlink>
        <a:srgbClr val="BD374A"/>
      </a:hlink>
      <a:folHlink>
        <a:srgbClr val="BFBFB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BD374A"/>
    </a:accent1>
    <a:accent2>
      <a:srgbClr val="6A868F"/>
    </a:accent2>
    <a:accent3>
      <a:srgbClr val="31778E"/>
    </a:accent3>
    <a:accent4>
      <a:srgbClr val="D6C88B"/>
    </a:accent4>
    <a:accent5>
      <a:srgbClr val="D66E49"/>
    </a:accent5>
    <a:accent6>
      <a:srgbClr val="649EB2"/>
    </a:accent6>
    <a:hlink>
      <a:srgbClr val="BD374A"/>
    </a:hlink>
    <a:folHlink>
      <a:srgbClr val="BFBFBF"/>
    </a:folHlink>
  </a:clrScheme>
</a:themeOverride>
</file>

<file path=ppt/theme/themeOverride2.xml><?xml version="1.0" encoding="utf-8"?>
<a:themeOverride xmlns:a="http://schemas.openxmlformats.org/drawingml/2006/main">
  <a:clrScheme name="Office">
    <a:dk1>
      <a:srgbClr val="000000"/>
    </a:dk1>
    <a:lt1>
      <a:srgbClr val="FFFFFF"/>
    </a:lt1>
    <a:dk2>
      <a:srgbClr val="778495"/>
    </a:dk2>
    <a:lt2>
      <a:srgbClr val="F0F0F0"/>
    </a:lt2>
    <a:accent1>
      <a:srgbClr val="BD374A"/>
    </a:accent1>
    <a:accent2>
      <a:srgbClr val="6A868F"/>
    </a:accent2>
    <a:accent3>
      <a:srgbClr val="31778E"/>
    </a:accent3>
    <a:accent4>
      <a:srgbClr val="D6C88B"/>
    </a:accent4>
    <a:accent5>
      <a:srgbClr val="D66E49"/>
    </a:accent5>
    <a:accent6>
      <a:srgbClr val="649EB2"/>
    </a:accent6>
    <a:hlink>
      <a:srgbClr val="BD374A"/>
    </a:hlink>
    <a:folHlink>
      <a:srgbClr val="BFBFBF"/>
    </a:folHlink>
  </a:clrScheme>
</a:themeOverride>
</file>

<file path=ppt/theme/themeOverride3.xml><?xml version="1.0" encoding="utf-8"?>
<a:themeOverride xmlns:a="http://schemas.openxmlformats.org/drawingml/2006/main">
  <a:clrScheme name="Office">
    <a:dk1>
      <a:srgbClr val="000000"/>
    </a:dk1>
    <a:lt1>
      <a:srgbClr val="FFFFFF"/>
    </a:lt1>
    <a:dk2>
      <a:srgbClr val="778495"/>
    </a:dk2>
    <a:lt2>
      <a:srgbClr val="F0F0F0"/>
    </a:lt2>
    <a:accent1>
      <a:srgbClr val="BD374A"/>
    </a:accent1>
    <a:accent2>
      <a:srgbClr val="6A868F"/>
    </a:accent2>
    <a:accent3>
      <a:srgbClr val="31778E"/>
    </a:accent3>
    <a:accent4>
      <a:srgbClr val="D6C88B"/>
    </a:accent4>
    <a:accent5>
      <a:srgbClr val="D66E49"/>
    </a:accent5>
    <a:accent6>
      <a:srgbClr val="649EB2"/>
    </a:accent6>
    <a:hlink>
      <a:srgbClr val="BD374A"/>
    </a:hlink>
    <a:folHlink>
      <a:srgbClr val="BFBFBF"/>
    </a:folHlink>
  </a:clrScheme>
</a:themeOverride>
</file>

<file path=ppt/theme/themeOverride4.xml><?xml version="1.0" encoding="utf-8"?>
<a:themeOverride xmlns:a="http://schemas.openxmlformats.org/drawingml/2006/main">
  <a:clrScheme name="Office">
    <a:dk1>
      <a:srgbClr val="000000"/>
    </a:dk1>
    <a:lt1>
      <a:srgbClr val="FFFFFF"/>
    </a:lt1>
    <a:dk2>
      <a:srgbClr val="778495"/>
    </a:dk2>
    <a:lt2>
      <a:srgbClr val="F0F0F0"/>
    </a:lt2>
    <a:accent1>
      <a:srgbClr val="BD374A"/>
    </a:accent1>
    <a:accent2>
      <a:srgbClr val="6A868F"/>
    </a:accent2>
    <a:accent3>
      <a:srgbClr val="31778E"/>
    </a:accent3>
    <a:accent4>
      <a:srgbClr val="D6C88B"/>
    </a:accent4>
    <a:accent5>
      <a:srgbClr val="D66E49"/>
    </a:accent5>
    <a:accent6>
      <a:srgbClr val="649EB2"/>
    </a:accent6>
    <a:hlink>
      <a:srgbClr val="BD374A"/>
    </a:hlink>
    <a:folHlink>
      <a:srgbClr val="BFBFBF"/>
    </a:folHlink>
  </a:clrScheme>
</a:themeOverride>
</file>

<file path=ppt/theme/themeOverride5.xml><?xml version="1.0" encoding="utf-8"?>
<a:themeOverride xmlns:a="http://schemas.openxmlformats.org/drawingml/2006/main">
  <a:clrScheme name="Office">
    <a:dk1>
      <a:srgbClr val="000000"/>
    </a:dk1>
    <a:lt1>
      <a:srgbClr val="FFFFFF"/>
    </a:lt1>
    <a:dk2>
      <a:srgbClr val="778495"/>
    </a:dk2>
    <a:lt2>
      <a:srgbClr val="F0F0F0"/>
    </a:lt2>
    <a:accent1>
      <a:srgbClr val="BD374A"/>
    </a:accent1>
    <a:accent2>
      <a:srgbClr val="6A868F"/>
    </a:accent2>
    <a:accent3>
      <a:srgbClr val="31778E"/>
    </a:accent3>
    <a:accent4>
      <a:srgbClr val="D6C88B"/>
    </a:accent4>
    <a:accent5>
      <a:srgbClr val="D66E49"/>
    </a:accent5>
    <a:accent6>
      <a:srgbClr val="649EB2"/>
    </a:accent6>
    <a:hlink>
      <a:srgbClr val="BD374A"/>
    </a:hlink>
    <a:folHlink>
      <a:srgbClr val="BFBFBF"/>
    </a:folHlink>
  </a:clrScheme>
</a:themeOverride>
</file>

<file path=ppt/theme/themeOverride6.xml><?xml version="1.0" encoding="utf-8"?>
<a:themeOverride xmlns:a="http://schemas.openxmlformats.org/drawingml/2006/main">
  <a:clrScheme name="Office">
    <a:dk1>
      <a:srgbClr val="000000"/>
    </a:dk1>
    <a:lt1>
      <a:srgbClr val="FFFFFF"/>
    </a:lt1>
    <a:dk2>
      <a:srgbClr val="778495"/>
    </a:dk2>
    <a:lt2>
      <a:srgbClr val="F0F0F0"/>
    </a:lt2>
    <a:accent1>
      <a:srgbClr val="BD374A"/>
    </a:accent1>
    <a:accent2>
      <a:srgbClr val="6A868F"/>
    </a:accent2>
    <a:accent3>
      <a:srgbClr val="31778E"/>
    </a:accent3>
    <a:accent4>
      <a:srgbClr val="D6C88B"/>
    </a:accent4>
    <a:accent5>
      <a:srgbClr val="D66E49"/>
    </a:accent5>
    <a:accent6>
      <a:srgbClr val="649EB2"/>
    </a:accent6>
    <a:hlink>
      <a:srgbClr val="BD374A"/>
    </a:hlink>
    <a:folHlink>
      <a:srgbClr val="BFBFBF"/>
    </a:folHlink>
  </a:clrScheme>
</a:themeOverride>
</file>

<file path=ppt/theme/themeOverride7.xml><?xml version="1.0" encoding="utf-8"?>
<a:themeOverride xmlns:a="http://schemas.openxmlformats.org/drawingml/2006/main">
  <a:clrScheme name="Office">
    <a:dk1>
      <a:srgbClr val="000000"/>
    </a:dk1>
    <a:lt1>
      <a:srgbClr val="FFFFFF"/>
    </a:lt1>
    <a:dk2>
      <a:srgbClr val="778495"/>
    </a:dk2>
    <a:lt2>
      <a:srgbClr val="F0F0F0"/>
    </a:lt2>
    <a:accent1>
      <a:srgbClr val="BD374A"/>
    </a:accent1>
    <a:accent2>
      <a:srgbClr val="6A868F"/>
    </a:accent2>
    <a:accent3>
      <a:srgbClr val="31778E"/>
    </a:accent3>
    <a:accent4>
      <a:srgbClr val="D6C88B"/>
    </a:accent4>
    <a:accent5>
      <a:srgbClr val="D66E49"/>
    </a:accent5>
    <a:accent6>
      <a:srgbClr val="649EB2"/>
    </a:accent6>
    <a:hlink>
      <a:srgbClr val="BD374A"/>
    </a:hlink>
    <a:folHlink>
      <a:srgbClr val="BFBFBF"/>
    </a:folHlink>
  </a:clrScheme>
</a:themeOverride>
</file>

<file path=ppt/theme/themeOverride8.xml><?xml version="1.0" encoding="utf-8"?>
<a:themeOverride xmlns:a="http://schemas.openxmlformats.org/drawingml/2006/main">
  <a:clrScheme name="Office">
    <a:dk1>
      <a:srgbClr val="000000"/>
    </a:dk1>
    <a:lt1>
      <a:srgbClr val="FFFFFF"/>
    </a:lt1>
    <a:dk2>
      <a:srgbClr val="778495"/>
    </a:dk2>
    <a:lt2>
      <a:srgbClr val="F0F0F0"/>
    </a:lt2>
    <a:accent1>
      <a:srgbClr val="BD374A"/>
    </a:accent1>
    <a:accent2>
      <a:srgbClr val="6A868F"/>
    </a:accent2>
    <a:accent3>
      <a:srgbClr val="31778E"/>
    </a:accent3>
    <a:accent4>
      <a:srgbClr val="D6C88B"/>
    </a:accent4>
    <a:accent5>
      <a:srgbClr val="D66E49"/>
    </a:accent5>
    <a:accent6>
      <a:srgbClr val="649EB2"/>
    </a:accent6>
    <a:hlink>
      <a:srgbClr val="BD374A"/>
    </a:hlink>
    <a:folHlink>
      <a:srgbClr val="BFBFBF"/>
    </a:folHlink>
  </a:clrScheme>
</a:themeOverride>
</file>

<file path=ppt/theme/themeOverride9.xml><?xml version="1.0" encoding="utf-8"?>
<a:themeOverride xmlns:a="http://schemas.openxmlformats.org/drawingml/2006/main">
  <a:clrScheme name="Office">
    <a:dk1>
      <a:srgbClr val="000000"/>
    </a:dk1>
    <a:lt1>
      <a:srgbClr val="FFFFFF"/>
    </a:lt1>
    <a:dk2>
      <a:srgbClr val="778495"/>
    </a:dk2>
    <a:lt2>
      <a:srgbClr val="F0F0F0"/>
    </a:lt2>
    <a:accent1>
      <a:srgbClr val="BD374A"/>
    </a:accent1>
    <a:accent2>
      <a:srgbClr val="6A868F"/>
    </a:accent2>
    <a:accent3>
      <a:srgbClr val="31778E"/>
    </a:accent3>
    <a:accent4>
      <a:srgbClr val="D6C88B"/>
    </a:accent4>
    <a:accent5>
      <a:srgbClr val="D66E49"/>
    </a:accent5>
    <a:accent6>
      <a:srgbClr val="649EB2"/>
    </a:accent6>
    <a:hlink>
      <a:srgbClr val="BD374A"/>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0</TotalTime>
  <Words>599</Words>
  <Application>WPS 演示</Application>
  <PresentationFormat>宽屏</PresentationFormat>
  <Paragraphs>109</Paragraphs>
  <Slides>9</Slides>
  <Notes>0</Notes>
  <HiddenSlides>1</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9</vt:i4>
      </vt:variant>
    </vt:vector>
  </HeadingPairs>
  <TitlesOfParts>
    <vt:vector size="19" baseType="lpstr">
      <vt:lpstr>Arial</vt:lpstr>
      <vt:lpstr>宋体</vt:lpstr>
      <vt:lpstr>Wingdings</vt:lpstr>
      <vt:lpstr>微软雅黑</vt:lpstr>
      <vt:lpstr>等线</vt:lpstr>
      <vt:lpstr>汉仪大宋简</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_Edmund。</cp:lastModifiedBy>
  <cp:revision>2</cp:revision>
  <dcterms:created xsi:type="dcterms:W3CDTF">2021-09-22T01:24:59Z</dcterms:created>
  <dcterms:modified xsi:type="dcterms:W3CDTF">2021-09-22T01:26:37Z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2052-11.1.0.10700</vt:lpwstr>
  </property>
  <property fmtid="{D5CDD505-2E9C-101B-9397-08002B2CF9AE}" pid="3" name="KSOTemplateUUID">
    <vt:lpwstr>v1.0_mb_LZ6VqvZ784/LjSxzmmqPIQ==</vt:lpwstr>
  </property>
  <property fmtid="{D5CDD505-2E9C-101B-9397-08002B2CF9AE}" pid="4" name="ICV">
    <vt:lpwstr>2D667024241E4C8BAC2E33DE340E9F90</vt:lpwstr>
  </property>
</Properties>
</file>

<file path=docProps/thumbnail.jpeg>
</file>